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1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2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3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4.xml" ContentType="application/vnd.openxmlformats-officedocument.drawingml.chartshapes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6.xml" ContentType="application/vnd.openxmlformats-officedocument.drawingml.chartshape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7.xml" ContentType="application/vnd.openxmlformats-officedocument.drawingml.chartshapes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8.xml" ContentType="application/vnd.openxmlformats-officedocument.drawingml.chartshapes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9.xml" ContentType="application/vnd.openxmlformats-officedocument.drawingml.chartshape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0.xml" ContentType="application/vnd.openxmlformats-officedocument.drawingml.chartshape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1.xml" ContentType="application/vnd.openxmlformats-officedocument.drawingml.chartshape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2.xml" ContentType="application/vnd.openxmlformats-officedocument.drawingml.chartshapes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3.xml" ContentType="application/vnd.openxmlformats-officedocument.drawingml.chartshape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4.xml" ContentType="application/vnd.openxmlformats-officedocument.drawingml.chartshape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5.xml" ContentType="application/vnd.openxmlformats-officedocument.drawingml.chartshapes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6.xml" ContentType="application/vnd.openxmlformats-officedocument.drawingml.chartshapes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7.xml" ContentType="application/vnd.openxmlformats-officedocument.drawingml.chartshapes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8.xml" ContentType="application/vnd.openxmlformats-officedocument.drawingml.chartshapes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charts/chart4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9.xml" ContentType="application/vnd.openxmlformats-officedocument.drawingml.chartshapes+xml"/>
  <Override PartName="/ppt/charts/chart4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30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44"/>
  </p:notesMasterIdLst>
  <p:sldIdLst>
    <p:sldId id="263" r:id="rId2"/>
    <p:sldId id="267" r:id="rId3"/>
    <p:sldId id="268" r:id="rId4"/>
    <p:sldId id="269" r:id="rId5"/>
    <p:sldId id="270" r:id="rId6"/>
    <p:sldId id="266" r:id="rId7"/>
    <p:sldId id="272" r:id="rId8"/>
    <p:sldId id="273" r:id="rId9"/>
    <p:sldId id="318" r:id="rId10"/>
    <p:sldId id="275" r:id="rId11"/>
    <p:sldId id="281" r:id="rId12"/>
    <p:sldId id="303" r:id="rId13"/>
    <p:sldId id="314" r:id="rId14"/>
    <p:sldId id="306" r:id="rId15"/>
    <p:sldId id="315" r:id="rId16"/>
    <p:sldId id="256" r:id="rId17"/>
    <p:sldId id="304" r:id="rId18"/>
    <p:sldId id="284" r:id="rId19"/>
    <p:sldId id="287" r:id="rId20"/>
    <p:sldId id="288" r:id="rId21"/>
    <p:sldId id="283" r:id="rId22"/>
    <p:sldId id="319" r:id="rId23"/>
    <p:sldId id="293" r:id="rId24"/>
    <p:sldId id="289" r:id="rId25"/>
    <p:sldId id="294" r:id="rId26"/>
    <p:sldId id="296" r:id="rId27"/>
    <p:sldId id="311" r:id="rId28"/>
    <p:sldId id="292" r:id="rId29"/>
    <p:sldId id="316" r:id="rId30"/>
    <p:sldId id="297" r:id="rId31"/>
    <p:sldId id="298" r:id="rId32"/>
    <p:sldId id="300" r:id="rId33"/>
    <p:sldId id="317" r:id="rId34"/>
    <p:sldId id="321" r:id="rId35"/>
    <p:sldId id="320" r:id="rId36"/>
    <p:sldId id="299" r:id="rId37"/>
    <p:sldId id="322" r:id="rId38"/>
    <p:sldId id="323" r:id="rId39"/>
    <p:sldId id="276" r:id="rId40"/>
    <p:sldId id="278" r:id="rId41"/>
    <p:sldId id="279" r:id="rId42"/>
    <p:sldId id="277" r:id="rId43"/>
  </p:sldIdLst>
  <p:sldSz cx="10383838" cy="7126288"/>
  <p:notesSz cx="9144000" cy="6858000"/>
  <p:defaultTextStyle>
    <a:defPPr>
      <a:defRPr lang="en-US"/>
    </a:defPPr>
    <a:lvl1pPr marL="0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22" y="90"/>
      </p:cViewPr>
      <p:guideLst>
        <p:guide orient="horz" pos="2160"/>
        <p:guide pos="3840"/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3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8"/>
            </a:pPr>
            <a:r>
              <a:rPr lang="ru-RU" sz="1453" dirty="0"/>
              <a:t>ЧИСЛЕННОСТЬ ПОСТОЯННОГО НАСЕЛЕНИЯ,  </a:t>
            </a:r>
          </a:p>
          <a:p>
            <a:pPr>
              <a:defRPr sz="1508"/>
            </a:pPr>
            <a:r>
              <a:rPr lang="ru-RU" sz="1453" dirty="0"/>
              <a:t> </a:t>
            </a:r>
            <a:r>
              <a:rPr lang="ru-RU" sz="1100" dirty="0"/>
              <a:t>ТЫС.</a:t>
            </a:r>
            <a:r>
              <a:rPr lang="ru-RU" sz="1100" baseline="0" dirty="0"/>
              <a:t> ЧЕЛ.</a:t>
            </a:r>
            <a:endParaRPr lang="ru-RU" sz="1100" dirty="0"/>
          </a:p>
        </c:rich>
      </c:tx>
      <c:layout>
        <c:manualLayout>
          <c:xMode val="edge"/>
          <c:yMode val="edge"/>
          <c:x val="3.3984223600951803E-2"/>
          <c:y val="7.2904075898044774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населения-всего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</c:v>
                </c:pt>
                <c:pt idx="1">
                  <c:v>факт 2022</c:v>
                </c:pt>
                <c:pt idx="2">
                  <c:v>оценка 2023 г , прогноз 2024-2026 гг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8.16</c:v>
                </c:pt>
                <c:pt idx="1">
                  <c:v>8.9499999999999993</c:v>
                </c:pt>
                <c:pt idx="2">
                  <c:v>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0-43A3-84EE-F6A2EAB52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6752"/>
        <c:axId val="60547456"/>
      </c:barChart>
      <c:catAx>
        <c:axId val="42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0547456"/>
        <c:crosses val="autoZero"/>
        <c:auto val="1"/>
        <c:lblAlgn val="ctr"/>
        <c:lblOffset val="100"/>
        <c:noMultiLvlLbl val="0"/>
      </c:catAx>
      <c:valAx>
        <c:axId val="605474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826752"/>
        <c:crosses val="autoZero"/>
        <c:crossBetween val="between"/>
      </c:valAx>
      <c:spPr>
        <a:noFill/>
        <a:ln w="26362">
          <a:noFill/>
        </a:ln>
      </c:spPr>
    </c:plotArea>
    <c:plotVisOnly val="1"/>
    <c:dispBlanksAs val="gap"/>
    <c:showDLblsOverMax val="0"/>
  </c:chart>
  <c:txPr>
    <a:bodyPr/>
    <a:lstStyle/>
    <a:p>
      <a:pPr>
        <a:defRPr sz="18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1619680795755E-2"/>
          <c:y val="0.13480115503696755"/>
          <c:w val="0.9796838031920424"/>
          <c:h val="0.64255702655043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E3-4E07-9876-D3B8CDC69C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B41-42B5-98BB-F74000D38E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41-42B5-98BB-F74000D38E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1-42B5-98BB-F74000D38EA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год, оценка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1804</c:v>
                </c:pt>
                <c:pt idx="1">
                  <c:v>3428</c:v>
                </c:pt>
                <c:pt idx="2">
                  <c:v>2645</c:v>
                </c:pt>
                <c:pt idx="3">
                  <c:v>1903</c:v>
                </c:pt>
                <c:pt idx="4">
                  <c:v>1999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41-42B5-98BB-F74000D38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AA8754F7-9A85-40C4-81F1-C1B848A5EB9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1-42B5-98BB-F74000D38E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</a:t>
                    </a:r>
                    <a:fld id="{E1B4E1BC-8C9E-43A9-B003-EE250FB5430A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1-42B5-98BB-F74000D38EA5}"/>
                </c:ext>
              </c:extLst>
            </c:dLbl>
            <c:dLbl>
              <c:idx val="2"/>
              <c:layout>
                <c:manualLayout>
                  <c:x val="-2.4065787788437189E-2"/>
                  <c:y val="-1.6037977931742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</a:t>
                    </a:r>
                    <a:fld id="{346EE09E-0A3B-47C0-80CF-BD7A91D94677}" type="VALUE"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0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142732617970949"/>
                      <c:h val="0.120012315146518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1-42B5-98BB-F74000D38EA5}"/>
                </c:ext>
              </c:extLst>
            </c:dLbl>
            <c:dLbl>
              <c:idx val="3"/>
              <c:layout>
                <c:manualLayout>
                  <c:x val="-1.4809715562115192E-2"/>
                  <c:y val="-9.62266047575464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1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66EE2B-4331-46C8-92F8-DD5BA4825CB1}" type="VALUE">
                      <a:rPr lang="en-US" smtClean="0"/>
                      <a:pPr>
                        <a:defRPr sz="2000" b="1" i="1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4899998464609"/>
                      <c:h val="0.14567307983730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1-42B5-98BB-F74000D38EA5}"/>
                </c:ext>
              </c:extLst>
            </c:dLbl>
            <c:dLbl>
              <c:idx val="4"/>
              <c:layout>
                <c:manualLayout>
                  <c:x val="-1.35755725986056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337772296153"/>
                      <c:h val="0.15529586659635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892-4707-99AB-0627B028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год, оценка</c:v>
                </c:pt>
                <c:pt idx="2">
                  <c:v>2024 год 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1496</c:v>
                </c:pt>
                <c:pt idx="1">
                  <c:v>3428</c:v>
                </c:pt>
                <c:pt idx="2">
                  <c:v>2645</c:v>
                </c:pt>
                <c:pt idx="3">
                  <c:v>1903</c:v>
                </c:pt>
                <c:pt idx="4">
                  <c:v>1999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B41-42B5-98BB-F74000D38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942424"/>
        <c:axId val="474944064"/>
        <c:axId val="0"/>
      </c:bar3DChart>
      <c:catAx>
        <c:axId val="4749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944064"/>
        <c:crosses val="autoZero"/>
        <c:auto val="1"/>
        <c:lblAlgn val="ctr"/>
        <c:lblOffset val="100"/>
        <c:noMultiLvlLbl val="0"/>
      </c:catAx>
      <c:valAx>
        <c:axId val="4749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49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864560292353894"/>
          <c:y val="8.5657703583818773E-2"/>
          <c:w val="0.40348039976903066"/>
          <c:h val="0.11555552524756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B-49C3-A181-A2EE3A7FD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744156189200949E-2"/>
          <c:y val="1.2364139578706496E-2"/>
          <c:w val="0.98591508894311497"/>
          <c:h val="0.3781042865989311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63002029008282E-2"/>
          <c:y val="0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3"/>
                <c:pt idx="0">
                  <c:v>МБТ из бюджетов других уровней -25,6%</c:v>
                </c:pt>
                <c:pt idx="1">
                  <c:v>налоговые и неналоговые доходы-48,4%</c:v>
                </c:pt>
                <c:pt idx="2">
                  <c:v>пожертвования -26,0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677</c:v>
                </c:pt>
                <c:pt idx="1">
                  <c:v>1279.5</c:v>
                </c:pt>
                <c:pt idx="2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784</c:v>
                </c:pt>
                <c:pt idx="1">
                  <c:v>2073</c:v>
                </c:pt>
                <c:pt idx="2">
                  <c:v>1366</c:v>
                </c:pt>
                <c:pt idx="3">
                  <c:v>536</c:v>
                </c:pt>
                <c:pt idx="4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985</c:v>
                </c:pt>
                <c:pt idx="1">
                  <c:v>1304</c:v>
                </c:pt>
                <c:pt idx="2">
                  <c:v>1241</c:v>
                </c:pt>
                <c:pt idx="3">
                  <c:v>1328</c:v>
                </c:pt>
                <c:pt idx="4">
                  <c:v>1416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</c:v>
                </c:pt>
                <c:pt idx="1">
                  <c:v>51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D-4A61-BB2E-254FFC3A51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D-4A61-BB2E-254FFC3A5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1-4CBD-80A6-C9207975D3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158</c:v>
                </c:pt>
                <c:pt idx="1">
                  <c:v>481</c:v>
                </c:pt>
                <c:pt idx="2">
                  <c:v>21</c:v>
                </c:pt>
                <c:pt idx="3">
                  <c:v>18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475</c:v>
                </c:pt>
                <c:pt idx="1">
                  <c:v>517</c:v>
                </c:pt>
                <c:pt idx="2">
                  <c:v>526</c:v>
                </c:pt>
                <c:pt idx="3">
                  <c:v>508</c:v>
                </c:pt>
                <c:pt idx="4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73</c:v>
                </c:pt>
                <c:pt idx="1">
                  <c:v>1038</c:v>
                </c:pt>
                <c:pt idx="2">
                  <c:v>818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10,8%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0072342500621485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63,4%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393015233818"/>
                      <c:h val="9.8924229181888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7,7%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6,4 %</c:v>
                </c:pt>
                <c:pt idx="1">
                  <c:v> КУЛЬТУРА И СПОРТ, 13,7 % </c:v>
                </c:pt>
                <c:pt idx="2">
                  <c:v> ОБРАЗОВАНИЕ, 74,4% </c:v>
                </c:pt>
                <c:pt idx="3">
                  <c:v>СОЦИАЛЬНАЯ ПОЛИТИКА, 0,5%</c:v>
                </c:pt>
                <c:pt idx="4">
                  <c:v>МБТ, 5,0%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169</c:v>
                </c:pt>
                <c:pt idx="1">
                  <c:v>363</c:v>
                </c:pt>
                <c:pt idx="2">
                  <c:v>1967</c:v>
                </c:pt>
                <c:pt idx="3">
                  <c:v>13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</c:v>
                </c:pt>
                <c:pt idx="1">
                  <c:v>179</c:v>
                </c:pt>
                <c:pt idx="2">
                  <c:v>144</c:v>
                </c:pt>
                <c:pt idx="3">
                  <c:v>131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</c:v>
                </c:pt>
                <c:pt idx="1">
                  <c:v>1167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975</c:v>
                </c:pt>
                <c:pt idx="1">
                  <c:v>1519</c:v>
                </c:pt>
                <c:pt idx="2">
                  <c:v>1967</c:v>
                </c:pt>
                <c:pt idx="3">
                  <c:v>1009</c:v>
                </c:pt>
                <c:pt idx="4">
                  <c:v>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 И СПОРТ, 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78-4E03-AA28-E79DDB39D0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78-4E03-AA28-E79DDB39D0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78-4E03-AA28-E79DDB39D0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78-4E03-AA28-E79DDB39D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184</c:v>
                </c:pt>
                <c:pt idx="1">
                  <c:v>297</c:v>
                </c:pt>
                <c:pt idx="2">
                  <c:v>362</c:v>
                </c:pt>
                <c:pt idx="3">
                  <c:v>192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C-4981-BB93-CE3F3A45CB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131</c:v>
                </c:pt>
                <c:pt idx="1">
                  <c:v>266</c:v>
                </c:pt>
                <c:pt idx="2">
                  <c:v>133</c:v>
                </c:pt>
                <c:pt idx="3">
                  <c:v>139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EB-497C-ADB0-3EAACB019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Непрограммные расходы</c:v>
                </c:pt>
                <c:pt idx="1">
                  <c:v>Жильё для молодых семей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Совершенствование муниципального управления </c:v>
                </c:pt>
                <c:pt idx="12">
                  <c:v>Управление муниципальными финансами </c:v>
                </c:pt>
                <c:pt idx="13">
                  <c:v> Развитие образования</c:v>
                </c:pt>
                <c:pt idx="14">
                  <c:v>Развитие субъектов малого предпринимательства</c:v>
                </c:pt>
                <c:pt idx="15">
                  <c:v>Охрана окружающей среды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 formatCode="#,##0">
                  <c:v>6333</c:v>
                </c:pt>
                <c:pt idx="2" formatCode="#,##0">
                  <c:v>2926</c:v>
                </c:pt>
                <c:pt idx="3" formatCode="#,##0">
                  <c:v>43079</c:v>
                </c:pt>
                <c:pt idx="4" formatCode="#,##0">
                  <c:v>95</c:v>
                </c:pt>
                <c:pt idx="5" formatCode="#,##0">
                  <c:v>9663</c:v>
                </c:pt>
                <c:pt idx="6" formatCode="#,##0">
                  <c:v>40</c:v>
                </c:pt>
                <c:pt idx="7" formatCode="#,##0">
                  <c:v>738</c:v>
                </c:pt>
                <c:pt idx="8" formatCode="#,##0">
                  <c:v>53876</c:v>
                </c:pt>
                <c:pt idx="9" formatCode="#,##0">
                  <c:v>1158550</c:v>
                </c:pt>
                <c:pt idx="10" formatCode="#,##0">
                  <c:v>230676</c:v>
                </c:pt>
                <c:pt idx="11" formatCode="#,##0">
                  <c:v>143926</c:v>
                </c:pt>
                <c:pt idx="12" formatCode="#,##0">
                  <c:v>291794</c:v>
                </c:pt>
                <c:pt idx="13" formatCode="#,##0">
                  <c:v>1482360</c:v>
                </c:pt>
                <c:pt idx="14" formatCode="#,##0">
                  <c:v>10</c:v>
                </c:pt>
                <c:pt idx="15" formatCode="#,##0">
                  <c:v>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Непрограммные расходы</c:v>
                </c:pt>
                <c:pt idx="1">
                  <c:v>Жильё для молодых семей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Совершенствование муниципального управления </c:v>
                </c:pt>
                <c:pt idx="12">
                  <c:v>Управление муниципальными финансами </c:v>
                </c:pt>
                <c:pt idx="13">
                  <c:v> Развитие образования</c:v>
                </c:pt>
                <c:pt idx="14">
                  <c:v>Развитие субъектов малого предпринимательства</c:v>
                </c:pt>
                <c:pt idx="15">
                  <c:v>Охрана окружающей среды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6082</c:v>
                </c:pt>
                <c:pt idx="1">
                  <c:v>243</c:v>
                </c:pt>
                <c:pt idx="2">
                  <c:v>2260</c:v>
                </c:pt>
                <c:pt idx="3">
                  <c:v>223939</c:v>
                </c:pt>
                <c:pt idx="4">
                  <c:v>95</c:v>
                </c:pt>
                <c:pt idx="5">
                  <c:v>7</c:v>
                </c:pt>
                <c:pt idx="6">
                  <c:v>40</c:v>
                </c:pt>
                <c:pt idx="7">
                  <c:v>981</c:v>
                </c:pt>
                <c:pt idx="8">
                  <c:v>4733</c:v>
                </c:pt>
                <c:pt idx="9">
                  <c:v>38435</c:v>
                </c:pt>
                <c:pt idx="10">
                  <c:v>383944</c:v>
                </c:pt>
                <c:pt idx="11">
                  <c:v>99882</c:v>
                </c:pt>
                <c:pt idx="12">
                  <c:v>160613</c:v>
                </c:pt>
                <c:pt idx="13">
                  <c:v>1720363</c:v>
                </c:pt>
                <c:pt idx="14">
                  <c:v>10</c:v>
                </c:pt>
                <c:pt idx="15">
                  <c:v>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5" b="1"/>
            </a:pPr>
            <a:r>
              <a:rPr lang="ru-RU" sz="1455" b="1" dirty="0"/>
              <a:t>СРЕДНЕМЕСЯЧНАЯ</a:t>
            </a:r>
            <a:r>
              <a:rPr lang="ru-RU" sz="1455" b="1" baseline="0" dirty="0"/>
              <a:t> ЗАРАБОТНАЯ ПЛАТА, </a:t>
            </a:r>
          </a:p>
          <a:p>
            <a:pPr>
              <a:defRPr sz="1455" b="1"/>
            </a:pPr>
            <a:r>
              <a:rPr lang="ru-RU" sz="1100" b="1" baseline="0" dirty="0"/>
              <a:t>РУБЛЕЙ</a:t>
            </a:r>
            <a:endParaRPr lang="ru-RU" sz="1100" b="1" dirty="0"/>
          </a:p>
        </c:rich>
      </c:tx>
      <c:layout>
        <c:manualLayout>
          <c:xMode val="edge"/>
          <c:yMode val="edge"/>
          <c:x val="6.7474776442422432E-2"/>
          <c:y val="2.86438069886469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18"/>
          <c:w val="0.87701719582946458"/>
          <c:h val="0.6749242576650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4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EEC-4FB7-8939-3D238C8E35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fld id="{9C96CEEA-7DF5-46DC-9607-9D7ED952D439}" type="VALUE">
                      <a:rPr lang="en-US" b="1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B9-41B2-9933-722851118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 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86924</c:v>
                </c:pt>
                <c:pt idx="1">
                  <c:v>105260</c:v>
                </c:pt>
                <c:pt idx="2">
                  <c:v>116734</c:v>
                </c:pt>
                <c:pt idx="3">
                  <c:v>126794</c:v>
                </c:pt>
                <c:pt idx="4">
                  <c:v>136491</c:v>
                </c:pt>
                <c:pt idx="5">
                  <c:v>145651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1B2-9933-722851118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56352"/>
        <c:axId val="42757504"/>
      </c:barChart>
      <c:catAx>
        <c:axId val="42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7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2"/>
            </a:pPr>
            <a:r>
              <a:rPr lang="ru-RU" sz="1452" dirty="0"/>
              <a:t>ФОНД ЗАРАБОТНОЙ ПЛАТЫ,</a:t>
            </a:r>
          </a:p>
          <a:p>
            <a:pPr>
              <a:defRPr sz="1452"/>
            </a:pPr>
            <a:r>
              <a:rPr lang="ru-RU" sz="1452" dirty="0"/>
              <a:t> </a:t>
            </a:r>
            <a:r>
              <a:rPr lang="ru-RU" sz="1100" dirty="0"/>
              <a:t>МЛН. РУБЛЕЙ</a:t>
            </a:r>
          </a:p>
        </c:rich>
      </c:tx>
      <c:layout>
        <c:manualLayout>
          <c:xMode val="edge"/>
          <c:yMode val="edge"/>
          <c:x val="7.5781553299364618E-2"/>
          <c:y val="1.8248069823164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10047407920893348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9933</c:v>
                </c:pt>
                <c:pt idx="1">
                  <c:v>22689</c:v>
                </c:pt>
                <c:pt idx="2">
                  <c:v>27195</c:v>
                </c:pt>
                <c:pt idx="3">
                  <c:v>29670</c:v>
                </c:pt>
                <c:pt idx="4">
                  <c:v>32103</c:v>
                </c:pt>
                <c:pt idx="5">
                  <c:v>34607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6AC-BC82-6631F5645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84928"/>
        <c:axId val="51491968"/>
      </c:barChart>
      <c:catAx>
        <c:axId val="514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51491968"/>
        <c:crosses val="autoZero"/>
        <c:auto val="1"/>
        <c:lblAlgn val="ctr"/>
        <c:lblOffset val="100"/>
        <c:noMultiLvlLbl val="0"/>
      </c:catAx>
      <c:valAx>
        <c:axId val="5149196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5148492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2"/>
            </a:pPr>
            <a:r>
              <a:rPr lang="ru-RU" sz="1502" dirty="0"/>
              <a:t>ВАЛОВОЙ СОВОКУПНЫЙ ДОХОД,</a:t>
            </a:r>
            <a:r>
              <a:rPr lang="ru-RU" sz="1502" baseline="0" dirty="0"/>
              <a:t> </a:t>
            </a:r>
          </a:p>
          <a:p>
            <a:pPr>
              <a:defRPr sz="1502"/>
            </a:pPr>
            <a:r>
              <a:rPr lang="ru-RU" sz="1100" baseline="0" dirty="0"/>
              <a:t>МЛН.РУБЛЕЙ</a:t>
            </a:r>
            <a:endParaRPr lang="ru-RU" sz="1100" dirty="0"/>
          </a:p>
        </c:rich>
      </c:tx>
      <c:layout>
        <c:manualLayout>
          <c:xMode val="edge"/>
          <c:yMode val="edge"/>
          <c:x val="3.9775630912417335E-2"/>
          <c:y val="4.4292997058722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9.1870550968591549E-2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10009</c:v>
                </c:pt>
                <c:pt idx="1">
                  <c:v>22860</c:v>
                </c:pt>
                <c:pt idx="2">
                  <c:v>27372</c:v>
                </c:pt>
                <c:pt idx="3">
                  <c:v>29847</c:v>
                </c:pt>
                <c:pt idx="4">
                  <c:v>32280</c:v>
                </c:pt>
                <c:pt idx="5">
                  <c:v>34784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42A4-A6C0-987CC0F25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1568"/>
        <c:axId val="165104256"/>
      </c:barChart>
      <c:catAx>
        <c:axId val="165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65104256"/>
        <c:crosses val="autoZero"/>
        <c:auto val="1"/>
        <c:lblAlgn val="ctr"/>
        <c:lblOffset val="100"/>
        <c:noMultiLvlLbl val="0"/>
      </c:catAx>
      <c:valAx>
        <c:axId val="16510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1568"/>
        <c:crosses val="autoZero"/>
        <c:crossBetween val="between"/>
      </c:valAx>
      <c:spPr>
        <a:noFill/>
        <a:ln w="26355">
          <a:noFill/>
        </a:ln>
      </c:spPr>
    </c:plotArea>
    <c:plotVisOnly val="1"/>
    <c:dispBlanksAs val="gap"/>
    <c:showDLblsOverMax val="0"/>
  </c:chart>
  <c:txPr>
    <a:bodyPr/>
    <a:lstStyle/>
    <a:p>
      <a:pPr>
        <a:defRPr sz="1931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ВЫРУЧКА ОТ РЕАЛИЗАЦИИ ПРОДУКЦИИ, РАБОТ, УСЛУГ</a:t>
            </a:r>
            <a:r>
              <a:rPr lang="ru-RU" sz="1200" dirty="0"/>
              <a:t>,  МЛН.РУБ.</a:t>
            </a:r>
          </a:p>
        </c:rich>
      </c:tx>
      <c:layout>
        <c:manualLayout>
          <c:xMode val="edge"/>
          <c:yMode val="edge"/>
          <c:x val="1.8796739525376086E-4"/>
          <c:y val="2.7732454191398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61423</c:v>
                </c:pt>
                <c:pt idx="1">
                  <c:v>108833</c:v>
                </c:pt>
                <c:pt idx="2">
                  <c:v>109051</c:v>
                </c:pt>
                <c:pt idx="3">
                  <c:v>114176</c:v>
                </c:pt>
                <c:pt idx="4">
                  <c:v>118515</c:v>
                </c:pt>
                <c:pt idx="5">
                  <c:v>122900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E8-AC27-C6F4C0915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7584"/>
        <c:axId val="193013632"/>
      </c:barChart>
      <c:catAx>
        <c:axId val="165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13632"/>
        <c:crosses val="autoZero"/>
        <c:auto val="1"/>
        <c:lblAlgn val="ctr"/>
        <c:lblOffset val="100"/>
        <c:noMultiLvlLbl val="0"/>
      </c:catAx>
      <c:valAx>
        <c:axId val="1930136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7584"/>
        <c:crosses val="autoZero"/>
        <c:crossBetween val="between"/>
      </c:valAx>
      <c:spPr>
        <a:noFill/>
        <a:ln w="26409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800"/>
            </a:pPr>
            <a:r>
              <a:rPr lang="ru-RU" sz="1600" dirty="0"/>
              <a:t>ПРИБЫЛЬ ПРИБЫЛЬНЫХ ПРЕДПРИЯТИЙ</a:t>
            </a:r>
          </a:p>
          <a:p>
            <a:pPr algn="l">
              <a:defRPr sz="1800"/>
            </a:pPr>
            <a:r>
              <a:rPr lang="ru-RU" sz="1600" dirty="0"/>
              <a:t> </a:t>
            </a:r>
            <a:r>
              <a:rPr lang="ru-RU" sz="1200" dirty="0"/>
              <a:t>(С УЧЕТОМ ПРЕДПРИЯТИЙ МАЛОГО</a:t>
            </a:r>
            <a:r>
              <a:rPr lang="ru-RU" sz="1200" baseline="0" dirty="0"/>
              <a:t> </a:t>
            </a:r>
            <a:r>
              <a:rPr lang="ru-RU" sz="1200" dirty="0"/>
              <a:t>БИЗНЕСА)</a:t>
            </a:r>
            <a:r>
              <a:rPr lang="ru-RU" sz="1200" baseline="0" dirty="0"/>
              <a:t>, МЛН. РУБ</a:t>
            </a:r>
            <a:endParaRPr lang="ru-RU" sz="1200" dirty="0"/>
          </a:p>
        </c:rich>
      </c:tx>
      <c:layout>
        <c:manualLayout>
          <c:xMode val="edge"/>
          <c:yMode val="edge"/>
          <c:x val="3.9189338974866608E-2"/>
          <c:y val="2.8926766355998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24"/>
          <c:w val="0.87701719582946458"/>
          <c:h val="0.6749242576650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146.5</c:v>
                </c:pt>
                <c:pt idx="1">
                  <c:v>120.9</c:v>
                </c:pt>
                <c:pt idx="2">
                  <c:v>106.9</c:v>
                </c:pt>
                <c:pt idx="3">
                  <c:v>108.5</c:v>
                </c:pt>
                <c:pt idx="4">
                  <c:v>108.9</c:v>
                </c:pt>
                <c:pt idx="5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609-8E2B-E45B46F9E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49344"/>
        <c:axId val="193052032"/>
      </c:barChart>
      <c:catAx>
        <c:axId val="1930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52032"/>
        <c:crosses val="autoZero"/>
        <c:auto val="1"/>
        <c:lblAlgn val="ctr"/>
        <c:lblOffset val="100"/>
        <c:noMultiLvlLbl val="0"/>
      </c:catAx>
      <c:valAx>
        <c:axId val="193052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49344"/>
        <c:crosses val="autoZero"/>
        <c:crossBetween val="between"/>
      </c:valAx>
      <c:spPr>
        <a:noFill/>
        <a:ln w="26410">
          <a:noFill/>
        </a:ln>
      </c:spPr>
    </c:plotArea>
    <c:plotVisOnly val="1"/>
    <c:dispBlanksAs val="gap"/>
    <c:showDLblsOverMax val="0"/>
  </c:chart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КОЛИЧЕСТВО</a:t>
            </a:r>
            <a:r>
              <a:rPr lang="ru-RU" sz="1600" baseline="0" dirty="0"/>
              <a:t> ИНДИВИДУАЛЬНЫХ ПРЕДПРИНИМАТЕЛЕЙ</a:t>
            </a:r>
            <a:r>
              <a:rPr lang="ru-RU" sz="1600" dirty="0"/>
              <a:t>, ЕД</a:t>
            </a:r>
          </a:p>
        </c:rich>
      </c:tx>
      <c:layout>
        <c:manualLayout>
          <c:xMode val="edge"/>
          <c:yMode val="edge"/>
          <c:x val="1.17652126101217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91194883967107E-2"/>
          <c:y val="0.23178661370484441"/>
          <c:w val="0.85374609282515446"/>
          <c:h val="0.5338027857622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2024-2026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</c:v>
                </c:pt>
                <c:pt idx="1">
                  <c:v>188</c:v>
                </c:pt>
                <c:pt idx="2">
                  <c:v>188</c:v>
                </c:pt>
                <c:pt idx="3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5-4DA5-BA86-0F62CEAB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77248"/>
        <c:axId val="193078784"/>
      </c:bar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78784"/>
        <c:crosses val="autoZero"/>
        <c:auto val="1"/>
        <c:lblAlgn val="ctr"/>
        <c:lblOffset val="100"/>
        <c:noMultiLvlLbl val="0"/>
      </c:catAx>
      <c:valAx>
        <c:axId val="19307878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7724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/>
              <a:t>СРЕДНЕСПИСОЧНАЯ ЧИСЛЕННОСТЬ</a:t>
            </a:r>
            <a:r>
              <a:rPr lang="ru-RU" sz="1600" baseline="0" dirty="0"/>
              <a:t> </a:t>
            </a:r>
            <a:r>
              <a:rPr lang="ru-RU" sz="1600" dirty="0"/>
              <a:t>РАБОТНИКОВ, ТЫС.</a:t>
            </a:r>
            <a:r>
              <a:rPr lang="ru-RU" sz="1600" baseline="0" dirty="0"/>
              <a:t> ЧЕЛ.</a:t>
            </a:r>
          </a:p>
          <a:p>
            <a:pPr algn="l"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2677313561619255"/>
          <c:y val="6.776384178813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0.25277571811506372"/>
          <c:w val="0.87701719582946458"/>
          <c:h val="0.5764863206553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2021</c:v>
                </c:pt>
                <c:pt idx="1">
                  <c:v>факт 2022</c:v>
                </c:pt>
                <c:pt idx="2">
                  <c:v>оценка 2023</c:v>
                </c:pt>
                <c:pt idx="3">
                  <c:v>прогноз 2024</c:v>
                </c:pt>
                <c:pt idx="4">
                  <c:v>прогноз 2025</c:v>
                </c:pt>
                <c:pt idx="5">
                  <c:v>прогноз 2026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9.52</c:v>
                </c:pt>
                <c:pt idx="1">
                  <c:v>17.96</c:v>
                </c:pt>
                <c:pt idx="2">
                  <c:v>19.41</c:v>
                </c:pt>
                <c:pt idx="3">
                  <c:v>19.5</c:v>
                </c:pt>
                <c:pt idx="4">
                  <c:v>19.600000000000001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4-4653-9F86-353EC7B7A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93632"/>
        <c:axId val="193096320"/>
      </c:barChart>
      <c:catAx>
        <c:axId val="1930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96320"/>
        <c:crosses val="autoZero"/>
        <c:auto val="1"/>
        <c:lblAlgn val="ctr"/>
        <c:lblOffset val="100"/>
        <c:noMultiLvlLbl val="0"/>
      </c:catAx>
      <c:valAx>
        <c:axId val="193096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93632"/>
        <c:crosses val="autoZero"/>
        <c:crossBetween val="between"/>
      </c:valAx>
      <c:spPr>
        <a:noFill/>
        <a:ln w="27975">
          <a:noFill/>
        </a:ln>
      </c:spPr>
    </c:plotArea>
    <c:plotVisOnly val="1"/>
    <c:dispBlanksAs val="gap"/>
    <c:showDLblsOverMax val="0"/>
  </c:chart>
  <c:txPr>
    <a:bodyPr/>
    <a:lstStyle/>
    <a:p>
      <a:pPr>
        <a:defRPr sz="198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608695739887441"/>
          <c:h val="0.953675248904346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год, факт</c:v>
                </c:pt>
                <c:pt idx="1">
                  <c:v>2023 год, оценка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6-4B12-8F1F-B34733DDC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299074446432541"/>
          <c:y val="1.2364139578706496E-2"/>
          <c:w val="0.67466844536994863"/>
          <c:h val="0.232465393880559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Размер дефицита бюджета,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нет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2023 год  – не более 7,5</a:t>
          </a:r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не более 7,5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не более 7,5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 год – не более 7,5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 год - 0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157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100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94F45D28-7E28-4D50-807D-07F914E9DA47}">
      <dgm:prSet phldrT="[Текст]"/>
      <dgm:spPr/>
      <dgm:t>
        <a:bodyPr/>
        <a:lstStyle/>
        <a:p>
          <a:r>
            <a:rPr lang="ru-RU" dirty="0"/>
            <a:t>2023 год – 100</a:t>
          </a:r>
        </a:p>
      </dgm:t>
    </dgm:pt>
    <dgm:pt modelId="{BA453716-C330-4E5B-8B2E-576C601050A1}" type="parTrans" cxnId="{99D2E8DD-2C15-4AF4-832A-E1AACF38E9B1}">
      <dgm:prSet/>
      <dgm:spPr/>
      <dgm:t>
        <a:bodyPr/>
        <a:lstStyle/>
        <a:p>
          <a:endParaRPr lang="ru-RU"/>
        </a:p>
      </dgm:t>
    </dgm:pt>
    <dgm:pt modelId="{58AE566E-A2FA-4231-9259-4EE97D3AC484}" type="sibTrans" cxnId="{99D2E8DD-2C15-4AF4-832A-E1AACF38E9B1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9D2E8DD-2C15-4AF4-832A-E1AACF38E9B1}" srcId="{E5A735C3-9DEC-4B7C-A55B-BFB9A5B27005}" destId="{94F45D28-7E28-4D50-807D-07F914E9DA47}" srcOrd="1" destOrd="0" parTransId="{BA453716-C330-4E5B-8B2E-576C601050A1}" sibTransId="{58AE566E-A2FA-4231-9259-4EE97D3AC484}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785337E2-7DE1-4066-9F7F-E1BDE0BA0057}" type="presOf" srcId="{94F45D28-7E28-4D50-807D-07F914E9DA47}" destId="{B3B9E5C1-CD3B-4E9A-983D-2A3E3CA2C234}" srcOrd="0" destOrd="1" presId="urn:microsoft.com/office/officeart/2005/8/layout/hList1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139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89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89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dirty="0" err="1">
              <a:solidFill>
                <a:schemeClr val="tx1"/>
              </a:solidFill>
            </a:rPr>
            <a:t>Жигаловский</a:t>
          </a:r>
          <a:r>
            <a:rPr lang="ru-RU" sz="1400" dirty="0">
              <a:solidFill>
                <a:schemeClr val="tx1"/>
              </a:solidFill>
            </a:rPr>
            <a:t> район» в сфере культуры 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2022 год  – 17000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2023 год – 20000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2024 год – 22000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2025 год – 24000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C2EF1771-5B0E-4E21-93E1-DCFACED99581}">
      <dgm:prSet phldrT="[Текст]"/>
      <dgm:spPr/>
      <dgm:t>
        <a:bodyPr/>
        <a:lstStyle/>
        <a:p>
          <a:r>
            <a:rPr lang="ru-RU" dirty="0"/>
            <a:t>2026 год – 26000</a:t>
          </a:r>
        </a:p>
      </dgm:t>
    </dgm:pt>
    <dgm:pt modelId="{3A92EA66-3E69-4C7F-93A5-80BF6DAABDD2}" type="parTrans" cxnId="{9C959417-DAC6-49AD-8EBD-52FAEBE0C29C}">
      <dgm:prSet/>
      <dgm:spPr/>
      <dgm:t>
        <a:bodyPr/>
        <a:lstStyle/>
        <a:p>
          <a:endParaRPr lang="ru-RU"/>
        </a:p>
      </dgm:t>
    </dgm:pt>
    <dgm:pt modelId="{5A229C78-CA71-46DA-AF9C-512C1925D628}" type="sibTrans" cxnId="{9C959417-DAC6-49AD-8EBD-52FAEBE0C29C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82,2</a:t>
          </a:r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82,4</a:t>
          </a:r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82,6</a:t>
          </a:r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82,8</a:t>
          </a:r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BE76362C-B816-483B-B513-F122DB006F68}">
      <dgm:prSet phldrT="[Текст]"/>
      <dgm:spPr/>
      <dgm:t>
        <a:bodyPr/>
        <a:lstStyle/>
        <a:p>
          <a:r>
            <a:rPr lang="ru-RU" dirty="0"/>
            <a:t>2026 год – 83,0</a:t>
          </a:r>
        </a:p>
      </dgm:t>
    </dgm:pt>
    <dgm:pt modelId="{467F18D4-830C-4C04-87F5-CEC3E93BCFF1}" type="sibTrans" cxnId="{107C10E3-F47E-411C-8FA1-85A2CA15E7D0}">
      <dgm:prSet/>
      <dgm:spPr/>
      <dgm:t>
        <a:bodyPr/>
        <a:lstStyle/>
        <a:p>
          <a:endParaRPr lang="ru-RU"/>
        </a:p>
      </dgm:t>
    </dgm:pt>
    <dgm:pt modelId="{276C9E66-330D-4D87-A465-4D01AB5066CF}" type="parTrans" cxnId="{107C10E3-F47E-411C-8FA1-85A2CA15E7D0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-647" custLinFactNeighborY="289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94D47B60-E10B-426C-A7D5-370991723A8F}" type="pres">
      <dgm:prSet presAssocID="{DA67C1F2-9B2C-46C0-995E-326ECF55F169}" presName="composite" presStyleCnt="0"/>
      <dgm:spPr/>
    </dgm:pt>
    <dgm:pt modelId="{EAED8D38-CBA4-41DF-903E-E7D3FB99389F}" type="pres">
      <dgm:prSet presAssocID="{DA67C1F2-9B2C-46C0-995E-326ECF55F1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296B7B6-CA01-4DAB-A06D-6861045D644F}" type="pres">
      <dgm:prSet presAssocID="{DA67C1F2-9B2C-46C0-995E-326ECF55F1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9C959417-DAC6-49AD-8EBD-52FAEBE0C29C}" srcId="{DA67C1F2-9B2C-46C0-995E-326ECF55F169}" destId="{C2EF1771-5B0E-4E21-93E1-DCFACED99581}" srcOrd="4" destOrd="0" parTransId="{3A92EA66-3E69-4C7F-93A5-80BF6DAABDD2}" sibTransId="{5A229C78-CA71-46DA-AF9C-512C1925D628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4F574523-A26B-45B6-BDE3-FCD809364118}" srcId="{DA67C1F2-9B2C-46C0-995E-326ECF55F169}" destId="{CD3D0E46-0CCC-4223-B831-06FC6D03AE9D}" srcOrd="2" destOrd="0" parTransId="{F6185576-23E1-4FC2-A044-9068AF858C9F}" sibTransId="{48CF0CD4-C764-4368-9E52-60DE40A0C692}"/>
    <dgm:cxn modelId="{DD3B7935-8E94-492B-BC5C-0B5E7F711E2B}" type="presOf" srcId="{318CD285-EFA2-48E8-8123-6E68E64E9595}" destId="{1296B7B6-CA01-4DAB-A06D-6861045D644F}" srcOrd="0" destOrd="3" presId="urn:microsoft.com/office/officeart/2005/8/layout/hList1"/>
    <dgm:cxn modelId="{D423A26C-3BE8-4DDD-AF7D-ECD377BC96EA}" srcId="{DA67C1F2-9B2C-46C0-995E-326ECF55F169}" destId="{318CD285-EFA2-48E8-8123-6E68E64E9595}" srcOrd="3" destOrd="0" parTransId="{85412719-D7BD-48B9-A705-134B6FE56CE8}" sibTransId="{3F6C8B68-8D55-427A-A288-E9B170CE4A76}"/>
    <dgm:cxn modelId="{AACC006E-7733-435A-8A62-9BD5C646A5C6}" type="presOf" srcId="{AFDF9AE9-E829-4785-9751-7C3706218D23}" destId="{1296B7B6-CA01-4DAB-A06D-6861045D644F}" srcOrd="0" destOrd="0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FD463955-C085-43C9-9232-ACF44EEF19BF}" type="presOf" srcId="{C2EF1771-5B0E-4E21-93E1-DCFACED99581}" destId="{1296B7B6-CA01-4DAB-A06D-6861045D644F}" srcOrd="0" destOrd="4" presId="urn:microsoft.com/office/officeart/2005/8/layout/hList1"/>
    <dgm:cxn modelId="{1D023888-1BC1-4D46-982B-627502BDEB0A}" srcId="{DA67C1F2-9B2C-46C0-995E-326ECF55F169}" destId="{AFDF9AE9-E829-4785-9751-7C3706218D23}" srcOrd="0" destOrd="0" parTransId="{D3FD4E56-0180-4102-A8E3-A57C9A48FD5C}" sibTransId="{16CA46C0-D8DD-467B-B57C-251B74F0FBD3}"/>
    <dgm:cxn modelId="{40765395-069D-41F1-95DC-6608FFD99E62}" type="presOf" srcId="{BE76362C-B816-483B-B513-F122DB006F68}" destId="{B3B9E5C1-CD3B-4E9A-983D-2A3E3CA2C234}" srcOrd="0" destOrd="4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69DBEB2-7F54-4C09-AC27-600EF850D86A}" srcId="{DA67C1F2-9B2C-46C0-995E-326ECF55F169}" destId="{EA9168E8-587A-4B67-B4B6-1525628F7157}" srcOrd="1" destOrd="0" parTransId="{D4FFFFAD-97A4-4885-ACC0-C91CF7BAC3D1}" sibTransId="{98560DA8-2D11-49D1-A503-4B8769C8470A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12C7E7D1-08FB-4283-9F87-5A5E9ECE8945}" type="presOf" srcId="{DA67C1F2-9B2C-46C0-995E-326ECF55F169}" destId="{EAED8D38-CBA4-41DF-903E-E7D3FB99389F}" srcOrd="0" destOrd="0" presId="urn:microsoft.com/office/officeart/2005/8/layout/hList1"/>
    <dgm:cxn modelId="{D9EB45D8-9D65-4ACD-A27A-0F395C8E6D5C}" type="presOf" srcId="{CD3D0E46-0CCC-4223-B831-06FC6D03AE9D}" destId="{1296B7B6-CA01-4DAB-A06D-6861045D644F}" srcOrd="0" destOrd="2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107C10E3-F47E-411C-8FA1-85A2CA15E7D0}" srcId="{E5A735C3-9DEC-4B7C-A55B-BFB9A5B27005}" destId="{BE76362C-B816-483B-B513-F122DB006F68}" srcOrd="4" destOrd="0" parTransId="{276C9E66-330D-4D87-A465-4D01AB5066CF}" sibTransId="{467F18D4-830C-4C04-87F5-CEC3E93BCFF1}"/>
    <dgm:cxn modelId="{FE5B38E3-9287-4D66-A9F4-892B6D4DD7CC}" srcId="{595CAD0C-4741-484B-B787-BA0020EF2227}" destId="{DA67C1F2-9B2C-46C0-995E-326ECF55F169}" srcOrd="1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641DE4EB-4079-4775-A01F-05FDB19737B5}" type="presOf" srcId="{EA9168E8-587A-4B67-B4B6-1525628F7157}" destId="{1296B7B6-CA01-4DAB-A06D-6861045D644F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00FCA170-2836-4ED7-8913-081065853270}" type="presParOf" srcId="{247B9FCD-F020-4C59-A733-6C2B8F22CCD2}" destId="{94D47B60-E10B-426C-A7D5-370991723A8F}" srcOrd="2" destOrd="0" presId="urn:microsoft.com/office/officeart/2005/8/layout/hList1"/>
    <dgm:cxn modelId="{FBF7E1A1-2365-4AFD-896F-E382611792C2}" type="presParOf" srcId="{94D47B60-E10B-426C-A7D5-370991723A8F}" destId="{EAED8D38-CBA4-41DF-903E-E7D3FB99389F}" srcOrd="0" destOrd="0" presId="urn:microsoft.com/office/officeart/2005/8/layout/hList1"/>
    <dgm:cxn modelId="{C96239EA-6FC2-498A-BE4D-7745B71A907F}" type="presParOf" srcId="{94D47B60-E10B-426C-A7D5-370991723A8F}" destId="{1296B7B6-CA01-4DAB-A06D-6861045D64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113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231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8DC98630-83C6-4137-B3A9-A92ACBFEC1E3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47CE7-4DC4-490D-8A25-20FD21D43358}" type="parTrans" cxnId="{29E06E31-BA77-4FB2-9ADC-264B8A75F3EE}">
      <dgm:prSet/>
      <dgm:spPr/>
      <dgm:t>
        <a:bodyPr/>
        <a:lstStyle/>
        <a:p>
          <a:endParaRPr lang="ru-RU"/>
        </a:p>
      </dgm:t>
    </dgm:pt>
    <dgm:pt modelId="{35E9293F-3780-4FB0-B674-12ADDF3ACFDD}" type="sibTrans" cxnId="{29E06E31-BA77-4FB2-9ADC-264B8A75F3EE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29E06E31-BA77-4FB2-9ADC-264B8A75F3EE}" srcId="{B2353292-2AA4-4E4B-A906-47C06720AD9C}" destId="{8DC98630-83C6-4137-B3A9-A92ACBFEC1E3}" srcOrd="1" destOrd="0" parTransId="{A6147CE7-4DC4-490D-8A25-20FD21D43358}" sibTransId="{35E9293F-3780-4FB0-B674-12ADDF3ACFDD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СТРОИТЕЛЬСТВО многофункционального культурного центра</a:t>
          </a:r>
        </a:p>
        <a:p>
          <a:pPr algn="l"/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. Жигалово, ул. Весенняя, 10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2024 г – 305,0 </a:t>
          </a:r>
          <a:r>
            <a:rPr lang="ru-RU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r>
            <a:rPr lang="ru-RU" b="1" dirty="0">
              <a:solidFill>
                <a:schemeClr val="accent4">
                  <a:lumMod val="50000"/>
                </a:schemeClr>
              </a:solidFill>
            </a:rPr>
            <a:t>, </a:t>
          </a:r>
        </a:p>
        <a:p>
          <a:pPr algn="l"/>
          <a:r>
            <a:rPr lang="ru-RU" b="1" dirty="0">
              <a:solidFill>
                <a:schemeClr val="accent4">
                  <a:lumMod val="50000"/>
                </a:schemeClr>
              </a:solidFill>
            </a:rPr>
            <a:t>2025 г – 140,0 млн. рублей</a:t>
          </a: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1" custScaleX="196810" custScaleY="135833" custLinFactNeighborX="739" custLinFactNeighborY="691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2C701FB-2740-4AB2-9B82-4B5DFF7A2E7B}" type="pres">
      <dgm:prSet presAssocID="{5567300C-1BC1-4434-8734-6AA95FFA32BD}" presName="txNode" presStyleLbl="node1" presStyleIdx="0" presStyleCnt="1" custScaleX="106511" custScaleY="100000" custLinFactNeighborX="41391" custLinFactNeighborY="-4952">
        <dgm:presLayoutVars>
          <dgm:bulletEnabled val="1"/>
        </dgm:presLayoutVars>
      </dgm:prSet>
      <dgm:spPr/>
    </dgm:pt>
  </dgm:ptLst>
  <dgm:cxnLst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 40,0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–55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41,6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43,5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45,0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56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 57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57,5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5C8A4D6-AD3C-4BE8-8A9A-252702338122}">
      <dgm:prSet phldrT="[Текст]"/>
      <dgm:spPr/>
      <dgm:t>
        <a:bodyPr/>
        <a:lstStyle/>
        <a:p>
          <a:r>
            <a:rPr lang="ru-RU" dirty="0"/>
            <a:t>2026 год-  47,0</a:t>
          </a:r>
        </a:p>
      </dgm:t>
    </dgm:pt>
    <dgm:pt modelId="{0BD3DD8A-4336-401D-8083-759C6497A90C}" type="parTrans" cxnId="{F0D9F827-D67A-4007-83EE-C1EE0B9C9EEC}">
      <dgm:prSet/>
      <dgm:spPr/>
      <dgm:t>
        <a:bodyPr/>
        <a:lstStyle/>
        <a:p>
          <a:endParaRPr lang="ru-RU"/>
        </a:p>
      </dgm:t>
    </dgm:pt>
    <dgm:pt modelId="{CEB1B4A0-7D9C-4E6D-AF75-04A015519B99}" type="sibTrans" cxnId="{F0D9F827-D67A-4007-83EE-C1EE0B9C9EEC}">
      <dgm:prSet/>
      <dgm:spPr/>
      <dgm:t>
        <a:bodyPr/>
        <a:lstStyle/>
        <a:p>
          <a:endParaRPr lang="ru-RU"/>
        </a:p>
      </dgm:t>
    </dgm:pt>
    <dgm:pt modelId="{B5324735-B192-4DA7-B14D-48472F6D1075}">
      <dgm:prSet phldrT="[Текст]"/>
      <dgm:spPr/>
      <dgm:t>
        <a:bodyPr/>
        <a:lstStyle/>
        <a:p>
          <a:r>
            <a:rPr lang="ru-RU" dirty="0"/>
            <a:t>2026 год – 58,0</a:t>
          </a:r>
        </a:p>
      </dgm:t>
    </dgm:pt>
    <dgm:pt modelId="{58F86C84-94A0-40D1-BB32-A7C407D47DDE}" type="parTrans" cxnId="{20C24C2C-0631-46E2-93B5-2F8EF727FACB}">
      <dgm:prSet/>
      <dgm:spPr/>
      <dgm:t>
        <a:bodyPr/>
        <a:lstStyle/>
        <a:p>
          <a:endParaRPr lang="ru-RU"/>
        </a:p>
      </dgm:t>
    </dgm:pt>
    <dgm:pt modelId="{2B7FCBEE-6810-4C97-9D39-38EF3B4485B2}" type="sibTrans" cxnId="{20C24C2C-0631-46E2-93B5-2F8EF727FAC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0DCD00-FF05-4934-BB7F-9E5D0C6FCDA4}" type="presOf" srcId="{75C8A4D6-AD3C-4BE8-8A9A-252702338122}" destId="{B3B9E5C1-CD3B-4E9A-983D-2A3E3CA2C234}" srcOrd="0" destOrd="4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F0D9F827-D67A-4007-83EE-C1EE0B9C9EEC}" srcId="{E5A735C3-9DEC-4B7C-A55B-BFB9A5B27005}" destId="{75C8A4D6-AD3C-4BE8-8A9A-252702338122}" srcOrd="4" destOrd="0" parTransId="{0BD3DD8A-4336-401D-8083-759C6497A90C}" sibTransId="{CEB1B4A0-7D9C-4E6D-AF75-04A015519B99}"/>
    <dgm:cxn modelId="{20C24C2C-0631-46E2-93B5-2F8EF727FACB}" srcId="{FFEE4572-FF9C-4266-9638-23DB322F18C7}" destId="{B5324735-B192-4DA7-B14D-48472F6D1075}" srcOrd="4" destOrd="0" parTransId="{58F86C84-94A0-40D1-BB32-A7C407D47DDE}" sibTransId="{2B7FCBEE-6810-4C97-9D39-38EF3B4485B2}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02AD31E5-9B29-4CA1-A9CC-85ADBF57A457}" type="presOf" srcId="{B5324735-B192-4DA7-B14D-48472F6D1075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102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0,3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0,3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0,3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0,3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3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7AF89784-17AB-4714-B4B4-FE677D80EC1A}">
      <dgm:prSet phldrT="[Текст]"/>
      <dgm:spPr/>
      <dgm:t>
        <a:bodyPr/>
        <a:lstStyle/>
        <a:p>
          <a:r>
            <a:rPr lang="ru-RU" dirty="0"/>
            <a:t>2026 год – 0,3</a:t>
          </a:r>
        </a:p>
      </dgm:t>
    </dgm:pt>
    <dgm:pt modelId="{E004A677-1EE0-4BCB-8234-518C5C4442E4}" type="parTrans" cxnId="{C380FD5F-606C-4305-AA1E-431FE5B632B0}">
      <dgm:prSet/>
      <dgm:spPr/>
      <dgm:t>
        <a:bodyPr/>
        <a:lstStyle/>
        <a:p>
          <a:endParaRPr lang="ru-RU"/>
        </a:p>
      </dgm:t>
    </dgm:pt>
    <dgm:pt modelId="{F340E4B8-7CB5-47CF-BBA7-C6512B65FCA4}" type="sibTrans" cxnId="{C380FD5F-606C-4305-AA1E-431FE5B632B0}">
      <dgm:prSet/>
      <dgm:spPr/>
      <dgm:t>
        <a:bodyPr/>
        <a:lstStyle/>
        <a:p>
          <a:endParaRPr lang="ru-RU"/>
        </a:p>
      </dgm:t>
    </dgm:pt>
    <dgm:pt modelId="{11AC6E3C-9223-4415-B725-061F9D2FB029}">
      <dgm:prSet phldrT="[Текст]"/>
      <dgm:spPr/>
      <dgm:t>
        <a:bodyPr/>
        <a:lstStyle/>
        <a:p>
          <a:r>
            <a:rPr lang="ru-RU" dirty="0"/>
            <a:t>2026 год - 3</a:t>
          </a:r>
        </a:p>
      </dgm:t>
    </dgm:pt>
    <dgm:pt modelId="{4825C693-A767-4191-8A1A-732864F11ECE}" type="parTrans" cxnId="{1395C0C6-430E-49AA-8ACB-B5766EF2A62D}">
      <dgm:prSet/>
      <dgm:spPr/>
      <dgm:t>
        <a:bodyPr/>
        <a:lstStyle/>
        <a:p>
          <a:endParaRPr lang="ru-RU"/>
        </a:p>
      </dgm:t>
    </dgm:pt>
    <dgm:pt modelId="{EEED0734-FE95-477A-A8BA-6BCA23466021}" type="sibTrans" cxnId="{1395C0C6-430E-49AA-8ACB-B5766EF2A62D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C380FD5F-606C-4305-AA1E-431FE5B632B0}" srcId="{E5A735C3-9DEC-4B7C-A55B-BFB9A5B27005}" destId="{7AF89784-17AB-4714-B4B4-FE677D80EC1A}" srcOrd="4" destOrd="0" parTransId="{E004A677-1EE0-4BCB-8234-518C5C4442E4}" sibTransId="{F340E4B8-7CB5-47CF-BBA7-C6512B65FCA4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91694387-7A98-44B6-9DB6-6CE6CC07557B}" type="presOf" srcId="{11AC6E3C-9223-4415-B725-061F9D2FB029}" destId="{4E3DCF13-4BC9-4FBC-9223-D5FA08AC4271}" srcOrd="0" destOrd="4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395C0C6-430E-49AA-8ACB-B5766EF2A62D}" srcId="{FFEE4572-FF9C-4266-9638-23DB322F18C7}" destId="{11AC6E3C-9223-4415-B725-061F9D2FB029}" srcOrd="4" destOrd="0" parTransId="{4825C693-A767-4191-8A1A-732864F11ECE}" sibTransId="{EEED0734-FE95-477A-A8BA-6BCA23466021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1F01FCCC-BC4D-4649-9382-F83266FAC6DB}" type="presOf" srcId="{7AF89784-17AB-4714-B4B4-FE677D80EC1A}" destId="{B3B9E5C1-CD3B-4E9A-983D-2A3E3CA2C234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1F56A01A-D22D-4C0D-A9AE-F7E0F79026D5}" type="presOf" srcId="{C1FC27E8-2718-4ECD-BB13-066EFABD59E5}" destId="{67D566CC-62D7-47C6-920B-0C4EF5F0406E}" srcOrd="0" destOrd="0" presId="urn:microsoft.com/office/officeart/2005/8/layout/process1"/>
    <dgm:cxn modelId="{1BFE1C60-6E61-493D-A16E-5C08CE11A3CB}" type="presOf" srcId="{967A9E6F-5BA6-4A48-9DDC-C499CE32983A}" destId="{07D08F5F-2C18-4A15-ACF8-F1CF728336B8}" srcOrd="0" destOrd="0" presId="urn:microsoft.com/office/officeart/2005/8/layout/process1"/>
    <dgm:cxn modelId="{3E164470-E2E0-4143-A2F7-C64F5C0F8E1F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773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DEFA0C62-39AF-4AF9-8D86-49DE6643C02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20</a:t>
          </a:r>
        </a:p>
      </dgm:t>
    </dgm:pt>
    <dgm:pt modelId="{B3AC68DC-1B56-4985-9B11-9E1A3716B27C}" type="parTrans" cxnId="{800D1516-638A-44A8-B9D9-A2AE46954937}">
      <dgm:prSet/>
      <dgm:spPr/>
      <dgm:t>
        <a:bodyPr/>
        <a:lstStyle/>
        <a:p>
          <a:endParaRPr lang="ru-RU"/>
        </a:p>
      </dgm:t>
    </dgm:pt>
    <dgm:pt modelId="{A2475D86-9D43-4ACB-92DD-E77C00E623EC}" type="sibTrans" cxnId="{800D1516-638A-44A8-B9D9-A2AE469549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3" presStyleCnt="5">
        <dgm:presLayoutVars>
          <dgm:bulletEnabled val="1"/>
        </dgm:presLayoutVars>
      </dgm:prSet>
      <dgm:spPr/>
    </dgm:pt>
    <dgm:pt modelId="{549F1A89-4684-48E3-9E4D-E83031C3A841}" type="pres">
      <dgm:prSet presAssocID="{DEFA0C62-39AF-4AF9-8D86-49DE6643C027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53659E06-82E1-46AE-8B06-DED86FB6A5BE}" type="presOf" srcId="{742E5087-D4E9-4C2D-BA88-191FC07EB203}" destId="{576F3634-6ED9-4230-82EE-1A6C09084B3A}" srcOrd="0" destOrd="0" presId="urn:microsoft.com/office/officeart/2005/8/layout/hList3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4117AF10-B3F6-4131-83EC-2DDA2EC58C32}" type="presOf" srcId="{DEFA0C62-39AF-4AF9-8D86-49DE6643C027}" destId="{549F1A89-4684-48E3-9E4D-E83031C3A841}" srcOrd="0" destOrd="0" presId="urn:microsoft.com/office/officeart/2005/8/layout/hList3"/>
    <dgm:cxn modelId="{800D1516-638A-44A8-B9D9-A2AE46954937}" srcId="{49BAAA05-2FF9-4AA9-8F7B-072143A772C1}" destId="{DEFA0C62-39AF-4AF9-8D86-49DE6643C027}" srcOrd="4" destOrd="0" parTransId="{B3AC68DC-1B56-4985-9B11-9E1A3716B27C}" sibTransId="{A2475D86-9D43-4ACB-92DD-E77C00E623EC}"/>
    <dgm:cxn modelId="{34F02423-0710-4429-B896-7C3E23B9EDF1}" type="presOf" srcId="{6FDB9235-66FF-4A37-91C8-CFA8F3FAE5C6}" destId="{A829283B-0E2B-4297-9C82-06EE030F6B4E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9F2E9385-CE27-401D-9648-0C547E22EE2A}" type="presOf" srcId="{AEDC4ABC-6A91-47A5-98F2-F0CADCC7EC8E}" destId="{6CF95595-CA86-4762-A7A5-BD4CE19FA692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7D575C8-6946-46F4-81B4-3A2D5262A7FC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DBFF148F-688B-4CA4-8138-E60C59918892}" type="presParOf" srcId="{B050F1D8-BA18-4FFC-9BC6-BAA4E10D85AA}" destId="{6CF95595-CA86-4762-A7A5-BD4CE19FA692}" srcOrd="1" destOrd="0" presId="urn:microsoft.com/office/officeart/2005/8/layout/hList3"/>
    <dgm:cxn modelId="{C49BE5F0-AB16-47F4-B20E-295AE9A3D35C}" type="presParOf" srcId="{B050F1D8-BA18-4FFC-9BC6-BAA4E10D85AA}" destId="{A829283B-0E2B-4297-9C82-06EE030F6B4E}" srcOrd="2" destOrd="0" presId="urn:microsoft.com/office/officeart/2005/8/layout/hList3"/>
    <dgm:cxn modelId="{988435C8-C89C-4877-954F-71321489AF01}" type="presParOf" srcId="{B050F1D8-BA18-4FFC-9BC6-BAA4E10D85AA}" destId="{AC6047BC-1EFA-424C-8C44-69ED281A4BA3}" srcOrd="3" destOrd="0" presId="urn:microsoft.com/office/officeart/2005/8/layout/hList3"/>
    <dgm:cxn modelId="{DE6A117D-160E-40ED-9E62-7E6CFEF5BDC6}" type="presParOf" srcId="{B050F1D8-BA18-4FFC-9BC6-BAA4E10D85AA}" destId="{549F1A89-4684-48E3-9E4D-E83031C3A84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– 70,0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–58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80,0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80,0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80,0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2023 год – 63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65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69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3F13FCC3-7021-4B4E-8D85-6B56CDA0B95A}">
      <dgm:prSet phldrT="[Текст]"/>
      <dgm:spPr/>
      <dgm:t>
        <a:bodyPr/>
        <a:lstStyle/>
        <a:p>
          <a:r>
            <a:rPr lang="ru-RU" dirty="0"/>
            <a:t>2026 год – 80,0</a:t>
          </a:r>
        </a:p>
      </dgm:t>
    </dgm:pt>
    <dgm:pt modelId="{7CB0F12F-CCAC-4537-B7BD-299D9A7C45F4}" type="parTrans" cxnId="{D7DBB680-03FE-42BE-9568-9F37CCF54A7F}">
      <dgm:prSet/>
      <dgm:spPr/>
      <dgm:t>
        <a:bodyPr/>
        <a:lstStyle/>
        <a:p>
          <a:endParaRPr lang="ru-RU"/>
        </a:p>
      </dgm:t>
    </dgm:pt>
    <dgm:pt modelId="{C9A43E36-DF74-4304-9351-F1E49E413ABB}" type="sibTrans" cxnId="{D7DBB680-03FE-42BE-9568-9F37CCF54A7F}">
      <dgm:prSet/>
      <dgm:spPr/>
      <dgm:t>
        <a:bodyPr/>
        <a:lstStyle/>
        <a:p>
          <a:endParaRPr lang="ru-RU"/>
        </a:p>
      </dgm:t>
    </dgm:pt>
    <dgm:pt modelId="{0B866851-DBE6-44BF-8F93-72153B8B244C}">
      <dgm:prSet phldrT="[Текст]"/>
      <dgm:spPr/>
      <dgm:t>
        <a:bodyPr/>
        <a:lstStyle/>
        <a:p>
          <a:r>
            <a:rPr lang="ru-RU" dirty="0"/>
            <a:t>2026 год - 75</a:t>
          </a:r>
        </a:p>
      </dgm:t>
    </dgm:pt>
    <dgm:pt modelId="{D2DE3604-BFEE-4F38-9798-BE377D04DC54}" type="parTrans" cxnId="{7643CE60-EA07-4996-8438-8D82A4E67D37}">
      <dgm:prSet/>
      <dgm:spPr/>
      <dgm:t>
        <a:bodyPr/>
        <a:lstStyle/>
        <a:p>
          <a:endParaRPr lang="ru-RU"/>
        </a:p>
      </dgm:t>
    </dgm:pt>
    <dgm:pt modelId="{9AAA8B34-ECCD-4FB7-9DAA-CE2C38DDAFF5}" type="sibTrans" cxnId="{7643CE60-EA07-4996-8438-8D82A4E67D3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 custLinFactNeighborY="75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481D33F-B54D-4E98-906F-7EE4BC993506}" type="presOf" srcId="{30A1335F-7017-4EB6-A710-64A717D4E1B6}" destId="{4E3DCF13-4BC9-4FBC-9223-D5FA08AC4271}" srcOrd="0" destOrd="1" presId="urn:microsoft.com/office/officeart/2005/8/layout/hList1"/>
    <dgm:cxn modelId="{7643CE60-EA07-4996-8438-8D82A4E67D37}" srcId="{FFEE4572-FF9C-4266-9638-23DB322F18C7}" destId="{0B866851-DBE6-44BF-8F93-72153B8B244C}" srcOrd="4" destOrd="0" parTransId="{D2DE3604-BFEE-4F38-9798-BE377D04DC54}" sibTransId="{9AAA8B34-ECCD-4FB7-9DAA-CE2C38DDAFF5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D7DBB680-03FE-42BE-9568-9F37CCF54A7F}" srcId="{E5A735C3-9DEC-4B7C-A55B-BFB9A5B27005}" destId="{3F13FCC3-7021-4B4E-8D85-6B56CDA0B95A}" srcOrd="4" destOrd="0" parTransId="{7CB0F12F-CCAC-4537-B7BD-299D9A7C45F4}" sibTransId="{C9A43E36-DF74-4304-9351-F1E49E413ABB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83D355A8-239D-4126-91B4-1B45E6A488F3}" type="presOf" srcId="{3F13FCC3-7021-4B4E-8D85-6B56CDA0B95A}" destId="{B3B9E5C1-CD3B-4E9A-983D-2A3E3CA2C234}" srcOrd="0" destOrd="4" presId="urn:microsoft.com/office/officeart/2005/8/layout/hList1"/>
    <dgm:cxn modelId="{86D4E0B4-0221-4242-A05E-0A0E864E7923}" srcId="{FFEE4572-FF9C-4266-9638-23DB322F18C7}" destId="{30A1335F-7017-4EB6-A710-64A717D4E1B6}" srcOrd="1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FD22F2D3-984F-4615-A322-1A54B5BE4B7B}" type="presOf" srcId="{0B866851-DBE6-44BF-8F93-72153B8B244C}" destId="{4E3DCF13-4BC9-4FBC-9223-D5FA08AC4271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9663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/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E2753CB2-E10E-4FF1-B8C6-CADAA1936AB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7</a:t>
          </a:r>
        </a:p>
      </dgm:t>
    </dgm:pt>
    <dgm:pt modelId="{82D46960-4D00-46B6-88A0-75137E733D33}" type="parTrans" cxnId="{1F9A5115-A402-41B6-91BE-472F668FB850}">
      <dgm:prSet/>
      <dgm:spPr/>
      <dgm:t>
        <a:bodyPr/>
        <a:lstStyle/>
        <a:p>
          <a:endParaRPr lang="ru-RU"/>
        </a:p>
      </dgm:t>
    </dgm:pt>
    <dgm:pt modelId="{495F4428-D37A-40B3-AE90-8431D63FC0BB}" type="sibTrans" cxnId="{1F9A5115-A402-41B6-91BE-472F668FB850}">
      <dgm:prSet/>
      <dgm:spPr/>
      <dgm:t>
        <a:bodyPr/>
        <a:lstStyle/>
        <a:p>
          <a:endParaRPr lang="ru-RU"/>
        </a:p>
      </dgm:t>
    </dgm:pt>
    <dgm:pt modelId="{D75F03C3-2351-4916-A069-B594B069D8F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            7</a:t>
          </a:r>
        </a:p>
      </dgm:t>
    </dgm:pt>
    <dgm:pt modelId="{AE7FC124-252A-4C21-8E05-DD97834F316A}" type="parTrans" cxnId="{3788B77C-F209-4EAD-8193-61353B3EC037}">
      <dgm:prSet/>
      <dgm:spPr/>
      <dgm:t>
        <a:bodyPr/>
        <a:lstStyle/>
        <a:p>
          <a:endParaRPr lang="ru-RU"/>
        </a:p>
      </dgm:t>
    </dgm:pt>
    <dgm:pt modelId="{FCC9BE9D-5EF7-4EA5-A51B-DD2947A060DC}" type="sibTrans" cxnId="{3788B77C-F209-4EAD-8193-61353B3EC03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1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2" presStyleCnt="5">
        <dgm:presLayoutVars>
          <dgm:bulletEnabled val="1"/>
        </dgm:presLayoutVars>
      </dgm:prSet>
      <dgm:spPr/>
    </dgm:pt>
    <dgm:pt modelId="{CE2FC648-A3F1-47B5-AF68-3BF015734EA5}" type="pres">
      <dgm:prSet presAssocID="{E2753CB2-E10E-4FF1-B8C6-CADAA1936AB0}" presName="pillarX" presStyleLbl="node1" presStyleIdx="3" presStyleCnt="5">
        <dgm:presLayoutVars>
          <dgm:bulletEnabled val="1"/>
        </dgm:presLayoutVars>
      </dgm:prSet>
      <dgm:spPr/>
    </dgm:pt>
    <dgm:pt modelId="{D6A60266-09D0-4EB4-8DF2-BA5E6FA6B570}" type="pres">
      <dgm:prSet presAssocID="{D75F03C3-2351-4916-A069-B594B069D8F6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B2353292-2AA4-4E4B-A906-47C06720AD9C}" destId="{287F53E1-8820-4F66-A273-CA245CB34A7A}" srcOrd="1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1F9A5115-A402-41B6-91BE-472F668FB850}" srcId="{49BAAA05-2FF9-4AA9-8F7B-072143A772C1}" destId="{E2753CB2-E10E-4FF1-B8C6-CADAA1936AB0}" srcOrd="3" destOrd="0" parTransId="{82D46960-4D00-46B6-88A0-75137E733D33}" sibTransId="{495F4428-D37A-40B3-AE90-8431D63FC0BB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F2C6F96A-EA08-42D2-915B-330929F4B583}" type="presOf" srcId="{E2753CB2-E10E-4FF1-B8C6-CADAA1936AB0}" destId="{CE2FC648-A3F1-47B5-AF68-3BF015734EA5}" srcOrd="0" destOrd="0" presId="urn:microsoft.com/office/officeart/2005/8/layout/hList3"/>
    <dgm:cxn modelId="{4BE12A71-61FF-45BD-B8DD-ED805B9533E4}" type="presOf" srcId="{AEDC4ABC-6A91-47A5-98F2-F0CADCC7EC8E}" destId="{6CF95595-CA86-4762-A7A5-BD4CE19FA692}" srcOrd="0" destOrd="0" presId="urn:microsoft.com/office/officeart/2005/8/layout/hList3"/>
    <dgm:cxn modelId="{3788B77C-F209-4EAD-8193-61353B3EC037}" srcId="{49BAAA05-2FF9-4AA9-8F7B-072143A772C1}" destId="{D75F03C3-2351-4916-A069-B594B069D8F6}" srcOrd="4" destOrd="0" parTransId="{AE7FC124-252A-4C21-8E05-DD97834F316A}" sibTransId="{FCC9BE9D-5EF7-4EA5-A51B-DD2947A060DC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6E2A9DB-D35B-4F97-A94E-A6F2D1267700}" type="presOf" srcId="{D75F03C3-2351-4916-A069-B594B069D8F6}" destId="{D6A60266-09D0-4EB4-8DF2-BA5E6FA6B570}" srcOrd="0" destOrd="0" presId="urn:microsoft.com/office/officeart/2005/8/layout/hList3"/>
    <dgm:cxn modelId="{129736DD-1845-46B8-88FB-BAFD3EC556B8}" type="presOf" srcId="{6FDB9235-66FF-4A37-91C8-CFA8F3FAE5C6}" destId="{A829283B-0E2B-4297-9C82-06EE030F6B4E}" srcOrd="0" destOrd="0" presId="urn:microsoft.com/office/officeart/2005/8/layout/hList3"/>
    <dgm:cxn modelId="{38A174DE-1F8B-4CD3-A2AF-41F53DE728AE}" type="presOf" srcId="{742E5087-D4E9-4C2D-BA88-191FC07EB203}" destId="{576F3634-6ED9-4230-82EE-1A6C09084B3A}" srcOrd="0" destOrd="0" presId="urn:microsoft.com/office/officeart/2005/8/layout/hList3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9B263FB-C3A1-419B-ABC4-82FD335E99A9}" type="presParOf" srcId="{B050F1D8-BA18-4FFC-9BC6-BAA4E10D85AA}" destId="{6CF95595-CA86-4762-A7A5-BD4CE19FA692}" srcOrd="1" destOrd="0" presId="urn:microsoft.com/office/officeart/2005/8/layout/hList3"/>
    <dgm:cxn modelId="{E95A6818-53CC-47C1-A404-C3529929BC1A}" type="presParOf" srcId="{B050F1D8-BA18-4FFC-9BC6-BAA4E10D85AA}" destId="{A829283B-0E2B-4297-9C82-06EE030F6B4E}" srcOrd="2" destOrd="0" presId="urn:microsoft.com/office/officeart/2005/8/layout/hList3"/>
    <dgm:cxn modelId="{59F9070B-FC61-4628-AD4C-8E1BCBFDDE61}" type="presParOf" srcId="{B050F1D8-BA18-4FFC-9BC6-BAA4E10D85AA}" destId="{CE2FC648-A3F1-47B5-AF68-3BF015734EA5}" srcOrd="3" destOrd="0" presId="urn:microsoft.com/office/officeart/2005/8/layout/hList3"/>
    <dgm:cxn modelId="{2D1E25CD-8660-4FAF-AD33-703115701E34}" type="presParOf" srcId="{B050F1D8-BA18-4FFC-9BC6-BAA4E10D85AA}" destId="{D6A60266-09D0-4EB4-8DF2-BA5E6FA6B570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9794A30D-3DC1-4418-9795-366A0760EE72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Количество введенных в эксплуатацию объектов коммунальной инфраструктуры, ед.</a:t>
          </a:r>
        </a:p>
      </dgm:t>
    </dgm:pt>
    <dgm:pt modelId="{D1CDD7A9-8483-48AD-98F0-8CFD8F232E11}" type="parTrans" cxnId="{99EF214E-9E31-4667-87B2-A930B04C9901}">
      <dgm:prSet/>
      <dgm:spPr/>
      <dgm:t>
        <a:bodyPr/>
        <a:lstStyle/>
        <a:p>
          <a:endParaRPr lang="ru-RU"/>
        </a:p>
      </dgm:t>
    </dgm:pt>
    <dgm:pt modelId="{7B2CEFBC-129E-442C-AF60-9C8208969929}" type="sibTrans" cxnId="{99EF214E-9E31-4667-87B2-A930B04C9901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pPr algn="ctr"/>
          <a:endParaRPr lang="ru-RU" sz="800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 custT="1"/>
      <dgm:spPr/>
      <dgm:t>
        <a:bodyPr/>
        <a:lstStyle/>
        <a:p>
          <a:pPr algn="ctr"/>
          <a:r>
            <a:rPr lang="ru-RU" sz="1200" b="1" dirty="0"/>
            <a:t>2020 год – 1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 custT="1"/>
      <dgm:spPr/>
      <dgm:t>
        <a:bodyPr/>
        <a:lstStyle/>
        <a:p>
          <a:pPr algn="ctr"/>
          <a:r>
            <a:rPr lang="ru-RU" sz="1200" b="1" dirty="0"/>
            <a:t>2021 год –  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04AB50C3-305E-4FB5-99CD-7F7F817DEFD6}">
      <dgm:prSet phldrT="[Текст]" custT="1"/>
      <dgm:spPr/>
      <dgm:t>
        <a:bodyPr/>
        <a:lstStyle/>
        <a:p>
          <a:pPr algn="ctr"/>
          <a:r>
            <a:rPr lang="ru-RU" sz="1200" b="1" dirty="0"/>
            <a:t>2022 год - 2</a:t>
          </a:r>
        </a:p>
      </dgm:t>
    </dgm:pt>
    <dgm:pt modelId="{24D0D502-9C70-4485-9E10-79EACC4960DE}" type="sibTrans" cxnId="{83354DFF-D0B4-4AE8-8927-B04AA2F59339}">
      <dgm:prSet/>
      <dgm:spPr/>
      <dgm:t>
        <a:bodyPr/>
        <a:lstStyle/>
        <a:p>
          <a:endParaRPr lang="ru-RU"/>
        </a:p>
      </dgm:t>
    </dgm:pt>
    <dgm:pt modelId="{ACE6D9A0-4B10-4520-9286-9DE2918D9138}" type="parTrans" cxnId="{83354DFF-D0B4-4AE8-8927-B04AA2F59339}">
      <dgm:prSet/>
      <dgm:spPr/>
      <dgm:t>
        <a:bodyPr/>
        <a:lstStyle/>
        <a:p>
          <a:endParaRPr lang="ru-RU"/>
        </a:p>
      </dgm:t>
    </dgm:pt>
    <dgm:pt modelId="{303C1AED-2328-486C-9818-D86B59A8D6E7}">
      <dgm:prSet phldrT="[Текст]" custT="1"/>
      <dgm:spPr/>
      <dgm:t>
        <a:bodyPr/>
        <a:lstStyle/>
        <a:p>
          <a:pPr algn="ctr"/>
          <a:r>
            <a:rPr lang="ru-RU" sz="1200" b="1" dirty="0"/>
            <a:t>2023 год - 3</a:t>
          </a:r>
        </a:p>
      </dgm:t>
    </dgm:pt>
    <dgm:pt modelId="{331A6738-F7BB-44AC-92C1-10D46AC0A829}" type="sibTrans" cxnId="{B1FA3024-0D5B-4AC2-BE26-6D7037C60741}">
      <dgm:prSet/>
      <dgm:spPr/>
      <dgm:t>
        <a:bodyPr/>
        <a:lstStyle/>
        <a:p>
          <a:endParaRPr lang="ru-RU"/>
        </a:p>
      </dgm:t>
    </dgm:pt>
    <dgm:pt modelId="{39AD4792-131E-449B-BAAD-01FB460F2230}" type="parTrans" cxnId="{B1FA3024-0D5B-4AC2-BE26-6D7037C60741}">
      <dgm:prSet/>
      <dgm:spPr/>
      <dgm:t>
        <a:bodyPr/>
        <a:lstStyle/>
        <a:p>
          <a:endParaRPr lang="ru-RU"/>
        </a:p>
      </dgm:t>
    </dgm:pt>
    <dgm:pt modelId="{EE29BF2A-73C0-4B2E-B7C6-88F3669BB6E5}">
      <dgm:prSet custT="1"/>
      <dgm:spPr/>
      <dgm:t>
        <a:bodyPr/>
        <a:lstStyle/>
        <a:p>
          <a:pPr algn="ctr"/>
          <a:r>
            <a:rPr lang="ru-RU" sz="1800" b="0"/>
            <a:t>2023 год - 3</a:t>
          </a:r>
        </a:p>
      </dgm:t>
    </dgm:pt>
    <dgm:pt modelId="{57589047-377B-471B-9ABA-555D053AF96A}" type="parTrans" cxnId="{06F9DAC4-C64A-4928-A7C0-EB0DBC564976}">
      <dgm:prSet/>
      <dgm:spPr/>
    </dgm:pt>
    <dgm:pt modelId="{CC39CC9D-202B-444A-8D2F-AB137F0B737C}" type="sibTrans" cxnId="{06F9DAC4-C64A-4928-A7C0-EB0DBC564976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ScaleX="101333" custScaleY="230931" custLinFactNeighborX="4072" custLinFactNeighborY="-3254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ScaleX="100757" custScaleY="97789" custLinFactNeighborX="4072" custLinFactNeighborY="86091">
        <dgm:presLayoutVars>
          <dgm:bulletEnabled val="1"/>
        </dgm:presLayoutVars>
      </dgm:prSet>
      <dgm:spPr/>
    </dgm:pt>
    <dgm:pt modelId="{B35761A1-7D21-4D63-829F-9480D04B70FC}" type="pres">
      <dgm:prSet presAssocID="{CBD284B7-EC28-49C4-9240-3B01753E8946}" presName="space" presStyleCnt="0"/>
      <dgm:spPr/>
    </dgm:pt>
    <dgm:pt modelId="{B41F9CD8-0173-45BD-9C66-8F4D9FA97270}" type="pres">
      <dgm:prSet presAssocID="{9794A30D-3DC1-4418-9795-366A0760EE72}" presName="composite" presStyleCnt="0"/>
      <dgm:spPr/>
    </dgm:pt>
    <dgm:pt modelId="{32B84EB1-317F-4443-AF11-64D0802388A6}" type="pres">
      <dgm:prSet presAssocID="{9794A30D-3DC1-4418-9795-366A0760EE72}" presName="parTx" presStyleLbl="alignNode1" presStyleIdx="1" presStyleCnt="2" custScaleX="102944" custScaleY="106391">
        <dgm:presLayoutVars>
          <dgm:chMax val="0"/>
          <dgm:chPref val="0"/>
          <dgm:bulletEnabled val="1"/>
        </dgm:presLayoutVars>
      </dgm:prSet>
      <dgm:spPr/>
    </dgm:pt>
    <dgm:pt modelId="{C5F3D2C9-542B-4649-8145-6D922B9AFD1C}" type="pres">
      <dgm:prSet presAssocID="{9794A30D-3DC1-4418-9795-366A0760EE7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ED4C15-3AAF-4B26-85C1-F3C71B928CA9}" type="presOf" srcId="{303C1AED-2328-486C-9818-D86B59A8D6E7}" destId="{B3B9E5C1-CD3B-4E9A-983D-2A3E3CA2C234}" srcOrd="0" destOrd="4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B1FA3024-0D5B-4AC2-BE26-6D7037C60741}" srcId="{E5A735C3-9DEC-4B7C-A55B-BFB9A5B27005}" destId="{303C1AED-2328-486C-9818-D86B59A8D6E7}" srcOrd="4" destOrd="0" parTransId="{39AD4792-131E-449B-BAAD-01FB460F2230}" sibTransId="{331A6738-F7BB-44AC-92C1-10D46AC0A829}"/>
    <dgm:cxn modelId="{CCACC731-EADB-4AAB-A732-23AAAFAA4DDB}" srcId="{E5A735C3-9DEC-4B7C-A55B-BFB9A5B27005}" destId="{BE50F538-7C67-456C-9ACD-A634BF9578A5}" srcOrd="1" destOrd="0" parTransId="{C046622A-9B84-48BA-B3F2-0F9D93840417}" sibTransId="{540CD502-31C7-41DA-AACF-89442E0B122D}"/>
    <dgm:cxn modelId="{99EF214E-9E31-4667-87B2-A930B04C9901}" srcId="{595CAD0C-4741-484B-B787-BA0020EF2227}" destId="{9794A30D-3DC1-4418-9795-366A0760EE72}" srcOrd="1" destOrd="0" parTransId="{D1CDD7A9-8483-48AD-98F0-8CFD8F232E11}" sibTransId="{7B2CEFBC-129E-442C-AF60-9C8208969929}"/>
    <dgm:cxn modelId="{7274BB6F-08CA-4BE5-BBF3-BEB1EEA95806}" type="presOf" srcId="{EE29BF2A-73C0-4B2E-B7C6-88F3669BB6E5}" destId="{C5F3D2C9-542B-4649-8145-6D922B9AFD1C}" srcOrd="0" destOrd="0" presId="urn:microsoft.com/office/officeart/2005/8/layout/hList1"/>
    <dgm:cxn modelId="{36ADFF51-EF1D-40F2-8C2B-1A6C82FC14D8}" type="presOf" srcId="{DA67C1F2-9B2C-46C0-995E-326ECF55F169}" destId="{B3B9E5C1-CD3B-4E9A-983D-2A3E3CA2C234}" srcOrd="0" destOrd="0" presId="urn:microsoft.com/office/officeart/2005/8/layout/hList1"/>
    <dgm:cxn modelId="{8DAB9E54-0022-494E-BAAE-D95124AE828F}" type="presOf" srcId="{33BC949D-651B-468F-8B46-358749D25EFE}" destId="{B3B9E5C1-CD3B-4E9A-983D-2A3E3CA2C234}" srcOrd="0" destOrd="2" presId="urn:microsoft.com/office/officeart/2005/8/layout/hList1"/>
    <dgm:cxn modelId="{06F9DAC4-C64A-4928-A7C0-EB0DBC564976}" srcId="{9794A30D-3DC1-4418-9795-366A0760EE72}" destId="{EE29BF2A-73C0-4B2E-B7C6-88F3669BB6E5}" srcOrd="0" destOrd="0" parTransId="{57589047-377B-471B-9ABA-555D053AF96A}" sibTransId="{CC39CC9D-202B-444A-8D2F-AB137F0B737C}"/>
    <dgm:cxn modelId="{FD17F3C4-B284-4EAD-9DB7-D2E186E4C5B4}" srcId="{E5A735C3-9DEC-4B7C-A55B-BFB9A5B27005}" destId="{33BC949D-651B-468F-8B46-358749D25EFE}" srcOrd="2" destOrd="0" parTransId="{6D49B017-89DF-4892-BCA6-1C11CD220102}" sibTransId="{683674D9-9E02-4EC1-AABE-F90614C2BA16}"/>
    <dgm:cxn modelId="{5553D8CA-FD48-4164-B723-2077B358EF2C}" type="presOf" srcId="{BE50F538-7C67-456C-9ACD-A634BF9578A5}" destId="{B3B9E5C1-CD3B-4E9A-983D-2A3E3CA2C234}" srcOrd="0" destOrd="1" presId="urn:microsoft.com/office/officeart/2005/8/layout/hList1"/>
    <dgm:cxn modelId="{B92746E2-36A0-43F8-8538-FFC28B468955}" type="presOf" srcId="{04AB50C3-305E-4FB5-99CD-7F7F817DEFD6}" destId="{B3B9E5C1-CD3B-4E9A-983D-2A3E3CA2C234}" srcOrd="0" destOrd="3" presId="urn:microsoft.com/office/officeart/2005/8/layout/hList1"/>
    <dgm:cxn modelId="{FE5B38E3-9287-4D66-A9F4-892B6D4DD7CC}" srcId="{E5A735C3-9DEC-4B7C-A55B-BFB9A5B27005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0DCF64F8-388C-4CEE-A262-1F8F5131D2AB}" type="presOf" srcId="{9794A30D-3DC1-4418-9795-366A0760EE72}" destId="{32B84EB1-317F-4443-AF11-64D0802388A6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83354DFF-D0B4-4AE8-8927-B04AA2F59339}" srcId="{E5A735C3-9DEC-4B7C-A55B-BFB9A5B27005}" destId="{04AB50C3-305E-4FB5-99CD-7F7F817DEFD6}" srcOrd="3" destOrd="0" parTransId="{ACE6D9A0-4B10-4520-9286-9DE2918D9138}" sibTransId="{24D0D502-9C70-4485-9E10-79EACC4960DE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C9D4C85D-2454-4AAF-90C0-2F38BB1D134A}" type="presParOf" srcId="{247B9FCD-F020-4C59-A733-6C2B8F22CCD2}" destId="{B35761A1-7D21-4D63-829F-9480D04B70FC}" srcOrd="1" destOrd="0" presId="urn:microsoft.com/office/officeart/2005/8/layout/hList1"/>
    <dgm:cxn modelId="{BBC5A7F9-F2AB-4D1B-8E7C-B5DBD22A893C}" type="presParOf" srcId="{247B9FCD-F020-4C59-A733-6C2B8F22CCD2}" destId="{B41F9CD8-0173-45BD-9C66-8F4D9FA97270}" srcOrd="2" destOrd="0" presId="urn:microsoft.com/office/officeart/2005/8/layout/hList1"/>
    <dgm:cxn modelId="{72F418D8-4655-4E9E-AB8A-2BB8DD840226}" type="presParOf" srcId="{B41F9CD8-0173-45BD-9C66-8F4D9FA97270}" destId="{32B84EB1-317F-4443-AF11-64D0802388A6}" srcOrd="0" destOrd="0" presId="urn:microsoft.com/office/officeart/2005/8/layout/hList1"/>
    <dgm:cxn modelId="{2C2BC437-260B-4B49-98EB-DFF704C509C3}" type="presParOf" srcId="{B41F9CD8-0173-45BD-9C66-8F4D9FA97270}" destId="{C5F3D2C9-542B-4649-8145-6D922B9AFD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1159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</a:t>
          </a:r>
          <a:r>
            <a:rPr lang="ru-RU" sz="14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baseline="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9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10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11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dirty="0" err="1">
              <a:solidFill>
                <a:schemeClr val="tx1"/>
              </a:solidFill>
            </a:rPr>
            <a:t>ед</a:t>
          </a:r>
          <a:endParaRPr lang="ru-RU" dirty="0">
            <a:solidFill>
              <a:schemeClr val="tx1"/>
            </a:solidFill>
          </a:endParaRP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– 12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1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1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1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– 1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C600F815-967F-4A0D-9668-3069F8D966D8}">
      <dgm:prSet phldrT="[Текст]"/>
      <dgm:spPr/>
      <dgm:t>
        <a:bodyPr/>
        <a:lstStyle/>
        <a:p>
          <a:r>
            <a:rPr lang="ru-RU" dirty="0"/>
            <a:t>2026 год -13</a:t>
          </a:r>
        </a:p>
      </dgm:t>
    </dgm:pt>
    <dgm:pt modelId="{6CBBFB7A-D0C1-4C2B-8F16-94D6A1A46AF5}" type="parTrans" cxnId="{B9D226F1-BDEC-49CD-9A57-3742B947BA6F}">
      <dgm:prSet/>
      <dgm:spPr/>
      <dgm:t>
        <a:bodyPr/>
        <a:lstStyle/>
        <a:p>
          <a:endParaRPr lang="ru-RU"/>
        </a:p>
      </dgm:t>
    </dgm:pt>
    <dgm:pt modelId="{D77539CC-804F-42BC-99C4-E4B4A38DF791}" type="sibTrans" cxnId="{B9D226F1-BDEC-49CD-9A57-3742B947BA6F}">
      <dgm:prSet/>
      <dgm:spPr/>
      <dgm:t>
        <a:bodyPr/>
        <a:lstStyle/>
        <a:p>
          <a:endParaRPr lang="ru-RU"/>
        </a:p>
      </dgm:t>
    </dgm:pt>
    <dgm:pt modelId="{50254BF8-EA26-4D18-9FF8-16EE8244E260}">
      <dgm:prSet/>
      <dgm:spPr/>
      <dgm:t>
        <a:bodyPr/>
        <a:lstStyle/>
        <a:p>
          <a:r>
            <a:rPr lang="ru-RU" dirty="0"/>
            <a:t>2026 год - 1</a:t>
          </a:r>
        </a:p>
      </dgm:t>
    </dgm:pt>
    <dgm:pt modelId="{6D8F8569-CB0F-4E2A-AD95-C2E57E42C748}" type="parTrans" cxnId="{D6855813-EC3C-49FF-B0D5-694573CF9183}">
      <dgm:prSet/>
      <dgm:spPr/>
      <dgm:t>
        <a:bodyPr/>
        <a:lstStyle/>
        <a:p>
          <a:endParaRPr lang="ru-RU"/>
        </a:p>
      </dgm:t>
    </dgm:pt>
    <dgm:pt modelId="{7B3CBA47-EB1C-46E2-A59F-DAC03A21FE2C}" type="sibTrans" cxnId="{D6855813-EC3C-49FF-B0D5-694573CF9183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D6855813-EC3C-49FF-B0D5-694573CF9183}" srcId="{2EBD9133-BAC7-4E56-9D45-4F811DE2D83E}" destId="{50254BF8-EA26-4D18-9FF8-16EE8244E260}" srcOrd="4" destOrd="0" parTransId="{6D8F8569-CB0F-4E2A-AD95-C2E57E42C748}" sibTransId="{7B3CBA47-EB1C-46E2-A59F-DAC03A21FE2C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87793F23-8C02-4598-8371-58205F6DCA0F}" type="presOf" srcId="{C600F815-967F-4A0D-9668-3069F8D966D8}" destId="{B3B9E5C1-CD3B-4E9A-983D-2A3E3CA2C234}" srcOrd="0" destOrd="4" presId="urn:microsoft.com/office/officeart/2005/8/layout/hList1"/>
    <dgm:cxn modelId="{9574BF35-45E3-4145-BCAB-9590D7CB81EB}" type="presOf" srcId="{50254BF8-EA26-4D18-9FF8-16EE8244E260}" destId="{AE763011-A598-4966-8A8F-ACD7935B44AC}" srcOrd="0" destOrd="4" presId="urn:microsoft.com/office/officeart/2005/8/layout/hList1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B9D226F1-BDEC-49CD-9A57-3742B947BA6F}" srcId="{E5A735C3-9DEC-4B7C-A55B-BFB9A5B27005}" destId="{C600F815-967F-4A0D-9668-3069F8D966D8}" srcOrd="4" destOrd="0" parTransId="{6CBBFB7A-D0C1-4C2B-8F16-94D6A1A46AF5}" sibTransId="{D77539CC-804F-42BC-99C4-E4B4A38DF791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3,8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3,6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CA529269-B9C8-4968-812C-C7CDA0B22A0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27,6</a:t>
          </a:r>
        </a:p>
      </dgm:t>
    </dgm:pt>
    <dgm:pt modelId="{DD4825D3-0C6C-463E-A0A4-5B57AAB04856}" type="parTrans" cxnId="{7D389A0F-1800-4376-AEA3-B38861C2B82F}">
      <dgm:prSet/>
      <dgm:spPr/>
      <dgm:t>
        <a:bodyPr/>
        <a:lstStyle/>
        <a:p>
          <a:endParaRPr lang="ru-RU"/>
        </a:p>
      </dgm:t>
    </dgm:pt>
    <dgm:pt modelId="{753D8DC3-3F4A-49B2-8E70-9F0A0983D329}" type="sibTrans" cxnId="{7D389A0F-1800-4376-AEA3-B38861C2B82F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5">
        <dgm:presLayoutVars>
          <dgm:bulletEnabled val="1"/>
        </dgm:presLayoutVars>
      </dgm:prSet>
      <dgm:spPr/>
    </dgm:pt>
    <dgm:pt modelId="{C5601836-DEDA-4067-9B99-50EF82A9DDC4}" type="pres">
      <dgm:prSet presAssocID="{D9310A69-A949-429D-8F27-516CEC2D753A}" presName="pillarX" presStyleLbl="node1" presStyleIdx="2" presStyleCnt="5">
        <dgm:presLayoutVars>
          <dgm:bulletEnabled val="1"/>
        </dgm:presLayoutVars>
      </dgm:prSet>
      <dgm:spPr/>
    </dgm:pt>
    <dgm:pt modelId="{FF70BE5F-5AE2-4EF1-BC96-94594668B55C}" type="pres">
      <dgm:prSet presAssocID="{BACC2585-62B4-4798-BC7E-1E44D2433449}" presName="pillarX" presStyleLbl="node1" presStyleIdx="3" presStyleCnt="5">
        <dgm:presLayoutVars>
          <dgm:bulletEnabled val="1"/>
        </dgm:presLayoutVars>
      </dgm:prSet>
      <dgm:spPr/>
    </dgm:pt>
    <dgm:pt modelId="{0E8316F5-A1D4-4BB6-BC3F-9ACCF2FC18E1}" type="pres">
      <dgm:prSet presAssocID="{CA529269-B9C8-4968-812C-C7CDA0B22A02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7D389A0F-1800-4376-AEA3-B38861C2B82F}" srcId="{49BAAA05-2FF9-4AA9-8F7B-072143A772C1}" destId="{CA529269-B9C8-4968-812C-C7CDA0B22A02}" srcOrd="4" destOrd="0" parTransId="{DD4825D3-0C6C-463E-A0A4-5B57AAB04856}" sibTransId="{753D8DC3-3F4A-49B2-8E70-9F0A0983D329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288C7CF0-FCDC-434B-B0C6-7CE247E0A2ED}" type="presOf" srcId="{CA529269-B9C8-4968-812C-C7CDA0B22A02}" destId="{0E8316F5-A1D4-4BB6-BC3F-9ACCF2FC18E1}" srcOrd="0" destOrd="0" presId="urn:microsoft.com/office/officeart/2005/8/layout/hList3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CB095C54-FDEE-4C4C-93AE-FB8EF21580F2}" type="presParOf" srcId="{B050F1D8-BA18-4FFC-9BC6-BAA4E10D85AA}" destId="{0E8316F5-A1D4-4BB6-BC3F-9ACCF2FC18E1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2022 год – 5,4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2023 год – 3,8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3FE9BE4E-0FD8-41C9-9D40-949E0AC10C2A}">
      <dgm:prSet phldrT="[Текст]"/>
      <dgm:spPr/>
      <dgm:t>
        <a:bodyPr/>
        <a:lstStyle/>
        <a:p>
          <a:r>
            <a:rPr lang="ru-RU" dirty="0"/>
            <a:t>2024 год – 3,8</a:t>
          </a:r>
        </a:p>
      </dgm:t>
    </dgm:pt>
    <dgm:pt modelId="{052BA67F-0777-4804-A23B-B41C1FD7B636}" type="parTrans" cxnId="{6FC8EA22-00F9-435C-A98C-9683CEAE92B6}">
      <dgm:prSet/>
      <dgm:spPr/>
      <dgm:t>
        <a:bodyPr/>
        <a:lstStyle/>
        <a:p>
          <a:endParaRPr lang="ru-RU"/>
        </a:p>
      </dgm:t>
    </dgm:pt>
    <dgm:pt modelId="{05324B88-6BAF-45F4-9E7C-337189BDFEDB}" type="sibTrans" cxnId="{6FC8EA22-00F9-435C-A98C-9683CEAE92B6}">
      <dgm:prSet/>
      <dgm:spPr/>
      <dgm:t>
        <a:bodyPr/>
        <a:lstStyle/>
        <a:p>
          <a:endParaRPr lang="ru-RU"/>
        </a:p>
      </dgm:t>
    </dgm:pt>
    <dgm:pt modelId="{2EBD9133-BAC7-4E56-9D45-4F811DE2D83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gm:t>
    </dgm:pt>
    <dgm:pt modelId="{CDE2FAFF-C5A4-462C-BAC5-021C237128C9}" type="parTrans" cxnId="{A56FB669-708C-4815-8521-D7EE768326F0}">
      <dgm:prSet/>
      <dgm:spPr/>
      <dgm:t>
        <a:bodyPr/>
        <a:lstStyle/>
        <a:p>
          <a:endParaRPr lang="ru-RU"/>
        </a:p>
      </dgm:t>
    </dgm:pt>
    <dgm:pt modelId="{B9CAC7D4-6723-4706-AB87-E4D8E21BF456}" type="sibTrans" cxnId="{A56FB669-708C-4815-8521-D7EE768326F0}">
      <dgm:prSet/>
      <dgm:spPr/>
      <dgm:t>
        <a:bodyPr/>
        <a:lstStyle/>
        <a:p>
          <a:endParaRPr lang="ru-RU"/>
        </a:p>
      </dgm:t>
    </dgm:pt>
    <dgm:pt modelId="{A34FEB55-A68D-41AC-822B-995040AB5BA7}">
      <dgm:prSet phldrT="[Текст]"/>
      <dgm:spPr/>
      <dgm:t>
        <a:bodyPr/>
        <a:lstStyle/>
        <a:p>
          <a:r>
            <a:rPr lang="ru-RU" dirty="0"/>
            <a:t>2025 год – 3,8</a:t>
          </a:r>
        </a:p>
      </dgm:t>
    </dgm:pt>
    <dgm:pt modelId="{C54AA961-262B-48ED-BEE4-CE6BBAF30B91}" type="parTrans" cxnId="{32BD4300-60CC-4A63-A0A3-BAF84BA3A861}">
      <dgm:prSet/>
      <dgm:spPr/>
      <dgm:t>
        <a:bodyPr/>
        <a:lstStyle/>
        <a:p>
          <a:endParaRPr lang="ru-RU"/>
        </a:p>
      </dgm:t>
    </dgm:pt>
    <dgm:pt modelId="{530904B2-CE14-491D-88E2-7EE2E8353C84}" type="sibTrans" cxnId="{32BD4300-60CC-4A63-A0A3-BAF84BA3A861}">
      <dgm:prSet/>
      <dgm:spPr/>
      <dgm:t>
        <a:bodyPr/>
        <a:lstStyle/>
        <a:p>
          <a:endParaRPr lang="ru-RU"/>
        </a:p>
      </dgm:t>
    </dgm:pt>
    <dgm:pt modelId="{4763BE81-62C9-4C82-93BB-0A39C37B5413}">
      <dgm:prSet/>
      <dgm:spPr/>
      <dgm:t>
        <a:bodyPr/>
        <a:lstStyle/>
        <a:p>
          <a:r>
            <a:rPr lang="ru-RU" dirty="0"/>
            <a:t>2022 год – 35</a:t>
          </a:r>
        </a:p>
      </dgm:t>
    </dgm:pt>
    <dgm:pt modelId="{09D9C6DD-6137-4AF2-A90A-9F71CD499979}" type="parTrans" cxnId="{43AE0A1D-595C-4EC7-A983-EA807791EED5}">
      <dgm:prSet/>
      <dgm:spPr/>
      <dgm:t>
        <a:bodyPr/>
        <a:lstStyle/>
        <a:p>
          <a:endParaRPr lang="ru-RU"/>
        </a:p>
      </dgm:t>
    </dgm:pt>
    <dgm:pt modelId="{5FA7916D-A6FD-478A-8925-F4F6541C9C98}" type="sibTrans" cxnId="{43AE0A1D-595C-4EC7-A983-EA807791EED5}">
      <dgm:prSet/>
      <dgm:spPr/>
      <dgm:t>
        <a:bodyPr/>
        <a:lstStyle/>
        <a:p>
          <a:endParaRPr lang="ru-RU"/>
        </a:p>
      </dgm:t>
    </dgm:pt>
    <dgm:pt modelId="{C9A6E505-1886-43E5-BF58-C3E9E88F1157}">
      <dgm:prSet/>
      <dgm:spPr/>
      <dgm:t>
        <a:bodyPr/>
        <a:lstStyle/>
        <a:p>
          <a:r>
            <a:rPr lang="ru-RU" dirty="0"/>
            <a:t>2023 год – 38</a:t>
          </a:r>
        </a:p>
      </dgm:t>
    </dgm:pt>
    <dgm:pt modelId="{ED9747E2-350E-4795-A160-80608DA43CF7}" type="parTrans" cxnId="{5056F111-4DFE-4FC8-AF07-1B85C3EAA769}">
      <dgm:prSet/>
      <dgm:spPr/>
      <dgm:t>
        <a:bodyPr/>
        <a:lstStyle/>
        <a:p>
          <a:endParaRPr lang="ru-RU"/>
        </a:p>
      </dgm:t>
    </dgm:pt>
    <dgm:pt modelId="{47AE595C-ABA0-4109-A5A1-299C7A9AB0CC}" type="sibTrans" cxnId="{5056F111-4DFE-4FC8-AF07-1B85C3EAA769}">
      <dgm:prSet/>
      <dgm:spPr/>
      <dgm:t>
        <a:bodyPr/>
        <a:lstStyle/>
        <a:p>
          <a:endParaRPr lang="ru-RU"/>
        </a:p>
      </dgm:t>
    </dgm:pt>
    <dgm:pt modelId="{85F61946-3EDF-4D32-9AAF-1A8AC100047E}">
      <dgm:prSet/>
      <dgm:spPr/>
      <dgm:t>
        <a:bodyPr/>
        <a:lstStyle/>
        <a:p>
          <a:r>
            <a:rPr lang="ru-RU" dirty="0"/>
            <a:t>2024 год – 40</a:t>
          </a:r>
        </a:p>
      </dgm:t>
    </dgm:pt>
    <dgm:pt modelId="{A4B573AA-2AB3-45E7-9240-F92D70EA2B82}" type="parTrans" cxnId="{8F302744-5AAF-413A-8940-8BFE64F413C8}">
      <dgm:prSet/>
      <dgm:spPr/>
      <dgm:t>
        <a:bodyPr/>
        <a:lstStyle/>
        <a:p>
          <a:endParaRPr lang="ru-RU"/>
        </a:p>
      </dgm:t>
    </dgm:pt>
    <dgm:pt modelId="{C4906B51-A23E-48ED-A4E4-00F1D4572EE6}" type="sibTrans" cxnId="{8F302744-5AAF-413A-8940-8BFE64F413C8}">
      <dgm:prSet/>
      <dgm:spPr/>
      <dgm:t>
        <a:bodyPr/>
        <a:lstStyle/>
        <a:p>
          <a:endParaRPr lang="ru-RU"/>
        </a:p>
      </dgm:t>
    </dgm:pt>
    <dgm:pt modelId="{8DE796C7-9F8E-4043-B472-EB5B806C2280}">
      <dgm:prSet/>
      <dgm:spPr/>
      <dgm:t>
        <a:bodyPr/>
        <a:lstStyle/>
        <a:p>
          <a:r>
            <a:rPr lang="ru-RU" dirty="0"/>
            <a:t>2025 год – 45</a:t>
          </a:r>
        </a:p>
      </dgm:t>
    </dgm:pt>
    <dgm:pt modelId="{3A53AEC4-3B71-43C3-A39C-2D684114A60F}" type="parTrans" cxnId="{336904CA-3CB1-40C8-8FFE-43895A6769C5}">
      <dgm:prSet/>
      <dgm:spPr/>
      <dgm:t>
        <a:bodyPr/>
        <a:lstStyle/>
        <a:p>
          <a:endParaRPr lang="ru-RU"/>
        </a:p>
      </dgm:t>
    </dgm:pt>
    <dgm:pt modelId="{E574F5B3-AED8-4228-B575-41F32120A2E4}" type="sibTrans" cxnId="{336904CA-3CB1-40C8-8FFE-43895A6769C5}">
      <dgm:prSet/>
      <dgm:spPr/>
      <dgm:t>
        <a:bodyPr/>
        <a:lstStyle/>
        <a:p>
          <a:endParaRPr lang="ru-RU"/>
        </a:p>
      </dgm:t>
    </dgm:pt>
    <dgm:pt modelId="{0EA78A35-2E7C-4331-BC8B-63333573B383}">
      <dgm:prSet phldrT="[Текст]"/>
      <dgm:spPr/>
      <dgm:t>
        <a:bodyPr/>
        <a:lstStyle/>
        <a:p>
          <a:r>
            <a:rPr lang="ru-RU" dirty="0"/>
            <a:t>2026 год – 3,8</a:t>
          </a:r>
        </a:p>
      </dgm:t>
    </dgm:pt>
    <dgm:pt modelId="{1CCB50B3-C4BB-4325-8696-8C10338E294E}" type="parTrans" cxnId="{09849474-E5AC-4F4E-AD28-0B41591D0758}">
      <dgm:prSet/>
      <dgm:spPr/>
    </dgm:pt>
    <dgm:pt modelId="{FD8B6C3D-ED19-49DC-9328-C8DDE9E4C772}" type="sibTrans" cxnId="{09849474-E5AC-4F4E-AD28-0B41591D0758}">
      <dgm:prSet/>
      <dgm:spPr/>
    </dgm:pt>
    <dgm:pt modelId="{179C50F1-A07E-4DA1-AAA6-A450657DA6AA}">
      <dgm:prSet/>
      <dgm:spPr/>
      <dgm:t>
        <a:bodyPr/>
        <a:lstStyle/>
        <a:p>
          <a:r>
            <a:rPr lang="ru-RU" dirty="0"/>
            <a:t>2026 год - 50</a:t>
          </a:r>
        </a:p>
      </dgm:t>
    </dgm:pt>
    <dgm:pt modelId="{A021A1B0-7014-4377-96D2-EFCB7DC552A5}" type="parTrans" cxnId="{F3643084-F100-4B2B-B992-D486582E7B9D}">
      <dgm:prSet/>
      <dgm:spPr/>
    </dgm:pt>
    <dgm:pt modelId="{12A5C0D5-21B6-4FC2-8F5E-3E84C6955353}" type="sibTrans" cxnId="{F3643084-F100-4B2B-B992-D486582E7B9D}">
      <dgm:prSet/>
      <dgm:spPr/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</dgm:pt>
    <dgm:pt modelId="{A7590331-A600-41E0-B4ED-431F4FE9B848}" type="pres">
      <dgm:prSet presAssocID="{CBD284B7-EC28-49C4-9240-3B01753E8946}" presName="space" presStyleCnt="0"/>
      <dgm:spPr/>
    </dgm:pt>
    <dgm:pt modelId="{457FF832-ACBE-4CB8-8849-FD85E522C27F}" type="pres">
      <dgm:prSet presAssocID="{2EBD9133-BAC7-4E56-9D45-4F811DE2D83E}" presName="composite" presStyleCnt="0"/>
      <dgm:spPr/>
    </dgm:pt>
    <dgm:pt modelId="{16A52368-66CA-480A-963B-B2EF141C2289}" type="pres">
      <dgm:prSet presAssocID="{2EBD9133-BAC7-4E56-9D45-4F811DE2D83E}" presName="parTx" presStyleLbl="alignNode1" presStyleIdx="1" presStyleCnt="2" custLinFactNeighborX="1662" custLinFactNeighborY="5880">
        <dgm:presLayoutVars>
          <dgm:chMax val="0"/>
          <dgm:chPref val="0"/>
          <dgm:bulletEnabled val="1"/>
        </dgm:presLayoutVars>
      </dgm:prSet>
      <dgm:spPr/>
    </dgm:pt>
    <dgm:pt modelId="{AE763011-A598-4966-8A8F-ACD7935B44AC}" type="pres">
      <dgm:prSet presAssocID="{2EBD9133-BAC7-4E56-9D45-4F811DE2D83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BD4300-60CC-4A63-A0A3-BAF84BA3A861}" srcId="{E5A735C3-9DEC-4B7C-A55B-BFB9A5B27005}" destId="{A34FEB55-A68D-41AC-822B-995040AB5BA7}" srcOrd="3" destOrd="0" parTransId="{C54AA961-262B-48ED-BEE4-CE6BBAF30B91}" sibTransId="{530904B2-CE14-491D-88E2-7EE2E8353C84}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F21EDC0D-8983-418F-AC40-718E47534509}" type="presOf" srcId="{4763BE81-62C9-4C82-93BB-0A39C37B5413}" destId="{AE763011-A598-4966-8A8F-ACD7935B44AC}" srcOrd="0" destOrd="0" presId="urn:microsoft.com/office/officeart/2005/8/layout/hList1"/>
    <dgm:cxn modelId="{5056F111-4DFE-4FC8-AF07-1B85C3EAA769}" srcId="{2EBD9133-BAC7-4E56-9D45-4F811DE2D83E}" destId="{C9A6E505-1886-43E5-BF58-C3E9E88F1157}" srcOrd="1" destOrd="0" parTransId="{ED9747E2-350E-4795-A160-80608DA43CF7}" sibTransId="{47AE595C-ABA0-4109-A5A1-299C7A9AB0CC}"/>
    <dgm:cxn modelId="{43AE0A1D-595C-4EC7-A983-EA807791EED5}" srcId="{2EBD9133-BAC7-4E56-9D45-4F811DE2D83E}" destId="{4763BE81-62C9-4C82-93BB-0A39C37B5413}" srcOrd="0" destOrd="0" parTransId="{09D9C6DD-6137-4AF2-A90A-9F71CD499979}" sibTransId="{5FA7916D-A6FD-478A-8925-F4F6541C9C98}"/>
    <dgm:cxn modelId="{4EB2ED21-6CD0-464B-B0DD-2AF335100292}" type="presOf" srcId="{0EA78A35-2E7C-4331-BC8B-63333573B383}" destId="{B3B9E5C1-CD3B-4E9A-983D-2A3E3CA2C234}" srcOrd="0" destOrd="4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FC8EA22-00F9-435C-A98C-9683CEAE92B6}" srcId="{E5A735C3-9DEC-4B7C-A55B-BFB9A5B27005}" destId="{3FE9BE4E-0FD8-41C9-9D40-949E0AC10C2A}" srcOrd="2" destOrd="0" parTransId="{052BA67F-0777-4804-A23B-B41C1FD7B636}" sibTransId="{05324B88-6BAF-45F4-9E7C-337189BDFEDB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8F302744-5AAF-413A-8940-8BFE64F413C8}" srcId="{2EBD9133-BAC7-4E56-9D45-4F811DE2D83E}" destId="{85F61946-3EDF-4D32-9AAF-1A8AC100047E}" srcOrd="2" destOrd="0" parTransId="{A4B573AA-2AB3-45E7-9240-F92D70EA2B82}" sibTransId="{C4906B51-A23E-48ED-A4E4-00F1D4572EE6}"/>
    <dgm:cxn modelId="{D8DC0665-74A2-424C-96DD-F9046F4B8F10}" type="presOf" srcId="{179C50F1-A07E-4DA1-AAA6-A450657DA6AA}" destId="{AE763011-A598-4966-8A8F-ACD7935B44AC}" srcOrd="0" destOrd="4" presId="urn:microsoft.com/office/officeart/2005/8/layout/hList1"/>
    <dgm:cxn modelId="{A56FB669-708C-4815-8521-D7EE768326F0}" srcId="{595CAD0C-4741-484B-B787-BA0020EF2227}" destId="{2EBD9133-BAC7-4E56-9D45-4F811DE2D83E}" srcOrd="1" destOrd="0" parTransId="{CDE2FAFF-C5A4-462C-BAC5-021C237128C9}" sibTransId="{B9CAC7D4-6723-4706-AB87-E4D8E21BF456}"/>
    <dgm:cxn modelId="{39C2EA6D-2648-4725-96C8-8E44903C2D80}" type="presOf" srcId="{85F61946-3EDF-4D32-9AAF-1A8AC100047E}" destId="{AE763011-A598-4966-8A8F-ACD7935B44AC}" srcOrd="0" destOrd="2" presId="urn:microsoft.com/office/officeart/2005/8/layout/hList1"/>
    <dgm:cxn modelId="{09849474-E5AC-4F4E-AD28-0B41591D0758}" srcId="{E5A735C3-9DEC-4B7C-A55B-BFB9A5B27005}" destId="{0EA78A35-2E7C-4331-BC8B-63333573B383}" srcOrd="4" destOrd="0" parTransId="{1CCB50B3-C4BB-4325-8696-8C10338E294E}" sibTransId="{FD8B6C3D-ED19-49DC-9328-C8DDE9E4C772}"/>
    <dgm:cxn modelId="{F3643084-F100-4B2B-B992-D486582E7B9D}" srcId="{2EBD9133-BAC7-4E56-9D45-4F811DE2D83E}" destId="{179C50F1-A07E-4DA1-AAA6-A450657DA6AA}" srcOrd="4" destOrd="0" parTransId="{A021A1B0-7014-4377-96D2-EFCB7DC552A5}" sibTransId="{12A5C0D5-21B6-4FC2-8F5E-3E84C6955353}"/>
    <dgm:cxn modelId="{A70A7B85-7124-45BA-8356-75F4A10E470B}" type="presOf" srcId="{C9A6E505-1886-43E5-BF58-C3E9E88F1157}" destId="{AE763011-A598-4966-8A8F-ACD7935B44AC}" srcOrd="0" destOrd="1" presId="urn:microsoft.com/office/officeart/2005/8/layout/hList1"/>
    <dgm:cxn modelId="{0370CD9F-FC51-40B3-BA17-E8357EA5FBA3}" type="presOf" srcId="{8DE796C7-9F8E-4043-B472-EB5B806C2280}" destId="{AE763011-A598-4966-8A8F-ACD7935B44AC}" srcOrd="0" destOrd="3" presId="urn:microsoft.com/office/officeart/2005/8/layout/hList1"/>
    <dgm:cxn modelId="{037D71AA-3F7B-4BA7-B292-3144CF2374C6}" type="presOf" srcId="{3FE9BE4E-0FD8-41C9-9D40-949E0AC10C2A}" destId="{B3B9E5C1-CD3B-4E9A-983D-2A3E3CA2C234}" srcOrd="0" destOrd="2" presId="urn:microsoft.com/office/officeart/2005/8/layout/hList1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336904CA-3CB1-40C8-8FFE-43895A6769C5}" srcId="{2EBD9133-BAC7-4E56-9D45-4F811DE2D83E}" destId="{8DE796C7-9F8E-4043-B472-EB5B806C2280}" srcOrd="3" destOrd="0" parTransId="{3A53AEC4-3B71-43C3-A39C-2D684114A60F}" sibTransId="{E574F5B3-AED8-4228-B575-41F32120A2E4}"/>
    <dgm:cxn modelId="{565186D5-09BF-4311-B75E-15E25D77DEBE}" type="presOf" srcId="{A34FEB55-A68D-41AC-822B-995040AB5BA7}" destId="{B3B9E5C1-CD3B-4E9A-983D-2A3E3CA2C234}" srcOrd="0" destOrd="3" presId="urn:microsoft.com/office/officeart/2005/8/layout/hList1"/>
    <dgm:cxn modelId="{89313BDD-9918-42A8-B822-28BA05D558DB}" type="presOf" srcId="{2EBD9133-BAC7-4E56-9D45-4F811DE2D83E}" destId="{16A52368-66CA-480A-963B-B2EF141C2289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92AE37EF-E5A3-4F58-B6D6-5FC41184564E}" type="presParOf" srcId="{247B9FCD-F020-4C59-A733-6C2B8F22CCD2}" destId="{A7590331-A600-41E0-B4ED-431F4FE9B848}" srcOrd="1" destOrd="0" presId="urn:microsoft.com/office/officeart/2005/8/layout/hList1"/>
    <dgm:cxn modelId="{206AFBE4-E76E-49D8-BDEE-EB68FC3E4633}" type="presParOf" srcId="{247B9FCD-F020-4C59-A733-6C2B8F22CCD2}" destId="{457FF832-ACBE-4CB8-8849-FD85E522C27F}" srcOrd="2" destOrd="0" presId="urn:microsoft.com/office/officeart/2005/8/layout/hList1"/>
    <dgm:cxn modelId="{45EA50A4-E5C4-49D9-AD09-9488DB2B3EF0}" type="presParOf" srcId="{457FF832-ACBE-4CB8-8849-FD85E522C27F}" destId="{16A52368-66CA-480A-963B-B2EF141C2289}" srcOrd="0" destOrd="0" presId="urn:microsoft.com/office/officeart/2005/8/layout/hList1"/>
    <dgm:cxn modelId="{AE940B60-AA24-4979-8896-88B3B64EBB75}" type="presParOf" srcId="{457FF832-ACBE-4CB8-8849-FD85E522C27F}" destId="{AE763011-A598-4966-8A8F-ACD7935B44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2022 10,0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BACC2585-62B4-4798-BC7E-1E44D243344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gm:t>
    </dgm:pt>
    <dgm:pt modelId="{5F63B46A-E6F7-42E9-ADA3-4A2AFF556439}" type="sibTrans" cxnId="{A94CE70A-5475-4C1E-976B-C2D83E98C504}">
      <dgm:prSet/>
      <dgm:spPr/>
      <dgm:t>
        <a:bodyPr/>
        <a:lstStyle/>
        <a:p>
          <a:endParaRPr lang="ru-RU"/>
        </a:p>
      </dgm:t>
    </dgm:pt>
    <dgm:pt modelId="{57C02692-91C0-4250-B20D-1BE7B5D42DBE}" type="parTrans" cxnId="{A94CE70A-5475-4C1E-976B-C2D83E98C504}">
      <dgm:prSet/>
      <dgm:spPr/>
      <dgm:t>
        <a:bodyPr/>
        <a:lstStyle/>
        <a:p>
          <a:endParaRPr lang="ru-RU"/>
        </a:p>
      </dgm:t>
    </dgm:pt>
    <dgm:pt modelId="{B6CDB27F-E28D-4FBE-894C-3B0C08D33E5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10,0</a:t>
          </a:r>
        </a:p>
      </dgm:t>
    </dgm:pt>
    <dgm:pt modelId="{7378D534-2FC0-4FAD-B45B-74ED8FD342FB}" type="parTrans" cxnId="{54FE12A6-2B37-4740-9E86-EF476339456A}">
      <dgm:prSet/>
      <dgm:spPr/>
      <dgm:t>
        <a:bodyPr/>
        <a:lstStyle/>
        <a:p>
          <a:endParaRPr lang="ru-RU"/>
        </a:p>
      </dgm:t>
    </dgm:pt>
    <dgm:pt modelId="{E0A40ABE-0364-40FC-8749-998DADE2D38A}" type="sibTrans" cxnId="{54FE12A6-2B37-4740-9E86-EF476339456A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5">
        <dgm:presLayoutVars>
          <dgm:bulletEnabled val="1"/>
        </dgm:presLayoutVars>
      </dgm:prSet>
      <dgm:spPr/>
    </dgm:pt>
    <dgm:pt modelId="{C5601836-DEDA-4067-9B99-50EF82A9DDC4}" type="pres">
      <dgm:prSet presAssocID="{D9310A69-A949-429D-8F27-516CEC2D753A}" presName="pillarX" presStyleLbl="node1" presStyleIdx="2" presStyleCnt="5">
        <dgm:presLayoutVars>
          <dgm:bulletEnabled val="1"/>
        </dgm:presLayoutVars>
      </dgm:prSet>
      <dgm:spPr/>
    </dgm:pt>
    <dgm:pt modelId="{FF70BE5F-5AE2-4EF1-BC96-94594668B55C}" type="pres">
      <dgm:prSet presAssocID="{BACC2585-62B4-4798-BC7E-1E44D2433449}" presName="pillarX" presStyleLbl="node1" presStyleIdx="3" presStyleCnt="5">
        <dgm:presLayoutVars>
          <dgm:bulletEnabled val="1"/>
        </dgm:presLayoutVars>
      </dgm:prSet>
      <dgm:spPr/>
    </dgm:pt>
    <dgm:pt modelId="{C87F8119-F691-496F-A5E6-A64E6EE6868C}" type="pres">
      <dgm:prSet presAssocID="{B6CDB27F-E28D-4FBE-894C-3B0C08D33E55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E722603-0B30-4555-BFB4-B6034F6E48C7}" type="presOf" srcId="{B6CDB27F-E28D-4FBE-894C-3B0C08D33E55}" destId="{C87F8119-F691-496F-A5E6-A64E6EE6868C}" srcOrd="0" destOrd="0" presId="urn:microsoft.com/office/officeart/2005/8/layout/hList3"/>
    <dgm:cxn modelId="{A94CE70A-5475-4C1E-976B-C2D83E98C504}" srcId="{49BAAA05-2FF9-4AA9-8F7B-072143A772C1}" destId="{BACC2585-62B4-4798-BC7E-1E44D2433449}" srcOrd="3" destOrd="0" parTransId="{57C02692-91C0-4250-B20D-1BE7B5D42DBE}" sibTransId="{5F63B46A-E6F7-42E9-ADA3-4A2AFF556439}"/>
    <dgm:cxn modelId="{A646890B-B48D-470F-9C5C-46DCC51DFDF9}" srcId="{B2353292-2AA4-4E4B-A906-47C06720AD9C}" destId="{206B80E9-C84D-4806-8FE3-3AD47F0EA71A}" srcOrd="2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1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A2D6D156-7BB0-4247-A2DF-94706A1792CA}" type="presOf" srcId="{BACC2585-62B4-4798-BC7E-1E44D2433449}" destId="{FF70BE5F-5AE2-4EF1-BC96-94594668B55C}" srcOrd="0" destOrd="0" presId="urn:microsoft.com/office/officeart/2005/8/layout/hList3"/>
    <dgm:cxn modelId="{9C5F3882-3D93-40F3-808C-4DB4B17FC4A3}" type="presOf" srcId="{D9310A69-A949-429D-8F27-516CEC2D753A}" destId="{C5601836-DEDA-4067-9B99-50EF82A9DDC4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54FE12A6-2B37-4740-9E86-EF476339456A}" srcId="{49BAAA05-2FF9-4AA9-8F7B-072143A772C1}" destId="{B6CDB27F-E28D-4FBE-894C-3B0C08D33E55}" srcOrd="4" destOrd="0" parTransId="{7378D534-2FC0-4FAD-B45B-74ED8FD342FB}" sibTransId="{E0A40ABE-0364-40FC-8749-998DADE2D38A}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AE0B2309-361F-4681-9C68-5C7796005B8D}" type="presParOf" srcId="{B050F1D8-BA18-4FFC-9BC6-BAA4E10D85AA}" destId="{C5601836-DEDA-4067-9B99-50EF82A9DDC4}" srcOrd="2" destOrd="0" presId="urn:microsoft.com/office/officeart/2005/8/layout/hList3"/>
    <dgm:cxn modelId="{874D45EF-E56D-4980-8A89-6B47F5789399}" type="presParOf" srcId="{B050F1D8-BA18-4FFC-9BC6-BAA4E10D85AA}" destId="{FF70BE5F-5AE2-4EF1-BC96-94594668B55C}" srcOrd="3" destOrd="0" presId="urn:microsoft.com/office/officeart/2005/8/layout/hList3"/>
    <dgm:cxn modelId="{048AEF43-A4FA-4ECF-9E6E-F886716DD960}" type="presParOf" srcId="{B050F1D8-BA18-4FFC-9BC6-BAA4E10D85AA}" destId="{C87F8119-F691-496F-A5E6-A64E6EE6868C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dirty="0" err="1">
              <a:solidFill>
                <a:schemeClr val="tx1"/>
              </a:solidFill>
            </a:rPr>
            <a:t>спецоценка</a:t>
          </a:r>
          <a:r>
            <a:rPr lang="ru-RU" sz="1400" dirty="0">
              <a:solidFill>
                <a:schemeClr val="tx1"/>
              </a:solidFill>
            </a:rPr>
            <a:t> рабочих мест,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–71,0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Уровень производственного травматизма,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73,0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75,0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77,0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2023 год – 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0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C090DCD0-0D91-4B1A-BF7B-1011921E9DF0}">
      <dgm:prSet phldrT="[Текст]"/>
      <dgm:spPr/>
      <dgm:t>
        <a:bodyPr/>
        <a:lstStyle/>
        <a:p>
          <a:r>
            <a:rPr lang="ru-RU" dirty="0"/>
            <a:t>2026 год – 80,0</a:t>
          </a:r>
        </a:p>
      </dgm:t>
    </dgm:pt>
    <dgm:pt modelId="{BA63AF04-3E29-4572-9206-F60B1BB16E44}" type="parTrans" cxnId="{CED4CBC0-B36B-453A-982D-D1B3BB331D0A}">
      <dgm:prSet/>
      <dgm:spPr/>
      <dgm:t>
        <a:bodyPr/>
        <a:lstStyle/>
        <a:p>
          <a:endParaRPr lang="ru-RU"/>
        </a:p>
      </dgm:t>
    </dgm:pt>
    <dgm:pt modelId="{12017336-93FF-43D2-BFE6-9C1E0F51D560}" type="sibTrans" cxnId="{CED4CBC0-B36B-453A-982D-D1B3BB331D0A}">
      <dgm:prSet/>
      <dgm:spPr/>
      <dgm:t>
        <a:bodyPr/>
        <a:lstStyle/>
        <a:p>
          <a:endParaRPr lang="ru-RU"/>
        </a:p>
      </dgm:t>
    </dgm:pt>
    <dgm:pt modelId="{14850E3A-2F12-415E-8F37-157174A16E1E}">
      <dgm:prSet phldrT="[Текст]"/>
      <dgm:spPr/>
      <dgm:t>
        <a:bodyPr/>
        <a:lstStyle/>
        <a:p>
          <a:r>
            <a:rPr lang="ru-RU" dirty="0"/>
            <a:t>2026 год - 0</a:t>
          </a:r>
        </a:p>
      </dgm:t>
    </dgm:pt>
    <dgm:pt modelId="{92C2307B-5FCE-4164-9E31-B1F380B8D61E}" type="parTrans" cxnId="{AC7E6CA1-8407-4785-8EB0-7E81DB8544FF}">
      <dgm:prSet/>
      <dgm:spPr/>
      <dgm:t>
        <a:bodyPr/>
        <a:lstStyle/>
        <a:p>
          <a:endParaRPr lang="ru-RU"/>
        </a:p>
      </dgm:t>
    </dgm:pt>
    <dgm:pt modelId="{64FC975A-94FC-4928-9999-107DD02F4E04}" type="sibTrans" cxnId="{AC7E6CA1-8407-4785-8EB0-7E81DB8544FF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-890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44CE6F0F-95D4-4D03-B075-413F519A474A}" type="presOf" srcId="{14850E3A-2F12-415E-8F37-157174A16E1E}" destId="{4E3DCF13-4BC9-4FBC-9223-D5FA08AC4271}" srcOrd="0" destOrd="4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38916C52-1E53-467E-8FFE-8F32D9F09F0C}" type="presOf" srcId="{C090DCD0-0D91-4B1A-BF7B-1011921E9DF0}" destId="{B3B9E5C1-CD3B-4E9A-983D-2A3E3CA2C234}" srcOrd="0" destOrd="4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AC7E6CA1-8407-4785-8EB0-7E81DB8544FF}" srcId="{FFEE4572-FF9C-4266-9638-23DB322F18C7}" destId="{14850E3A-2F12-415E-8F37-157174A16E1E}" srcOrd="4" destOrd="0" parTransId="{92C2307B-5FCE-4164-9E31-B1F380B8D61E}" sibTransId="{64FC975A-94FC-4928-9999-107DD02F4E04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CED4CBC0-B36B-453A-982D-D1B3BB331D0A}" srcId="{E5A735C3-9DEC-4B7C-A55B-BFB9A5B27005}" destId="{C090DCD0-0D91-4B1A-BF7B-1011921E9DF0}" srcOrd="4" destOrd="0" parTransId="{BA63AF04-3E29-4572-9206-F60B1BB16E44}" sibTransId="{12017336-93FF-43D2-BFE6-9C1E0F51D560}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A394915B-F475-44E3-9F5F-F0230EC2D78B}" type="presOf" srcId="{C1FC27E8-2718-4ECD-BB13-066EFABD59E5}" destId="{67D566CC-62D7-47C6-920B-0C4EF5F0406E}" srcOrd="0" destOrd="0" presId="urn:microsoft.com/office/officeart/2005/8/layout/process1"/>
    <dgm:cxn modelId="{BF195297-63A9-447C-A1C1-475349A42C66}" type="presOf" srcId="{967A9E6F-5BA6-4A48-9DDC-C499CE32983A}" destId="{07D08F5F-2C18-4A15-ACF8-F1CF728336B8}" srcOrd="0" destOrd="0" presId="urn:microsoft.com/office/officeart/2005/8/layout/process1"/>
    <dgm:cxn modelId="{566A6BAA-F981-4D5E-AC68-888B26CE95A5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r>
            <a:rPr lang="ru-RU" sz="1400" dirty="0">
              <a:solidFill>
                <a:schemeClr val="tx1"/>
              </a:solidFill>
            </a:rPr>
            <a:t> 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 –144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2023 год – 150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2024 год – 156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2025 год – 162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 – 8913</a:t>
          </a:r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2023 год – 8939</a:t>
          </a:r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2024 год – 8965</a:t>
          </a:r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2025 год – 8991</a:t>
          </a:r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DD6D4B7F-5F0F-41C5-90A9-70CEAF1EB847}">
      <dgm:prSet phldrT="[Текст]"/>
      <dgm:spPr/>
      <dgm:t>
        <a:bodyPr/>
        <a:lstStyle/>
        <a:p>
          <a:r>
            <a:rPr lang="ru-RU" dirty="0"/>
            <a:t>2026 год – 9017</a:t>
          </a:r>
        </a:p>
      </dgm:t>
    </dgm:pt>
    <dgm:pt modelId="{AD0D4EEC-E912-4682-8E58-6BAF9D84E4EA}" type="parTrans" cxnId="{32540ECF-6152-4494-8427-71DEC174CF2C}">
      <dgm:prSet/>
      <dgm:spPr/>
      <dgm:t>
        <a:bodyPr/>
        <a:lstStyle/>
        <a:p>
          <a:endParaRPr lang="ru-RU"/>
        </a:p>
      </dgm:t>
    </dgm:pt>
    <dgm:pt modelId="{CF77194B-E180-4A32-9FD3-06872758EB22}" type="sibTrans" cxnId="{32540ECF-6152-4494-8427-71DEC174CF2C}">
      <dgm:prSet/>
      <dgm:spPr/>
      <dgm:t>
        <a:bodyPr/>
        <a:lstStyle/>
        <a:p>
          <a:endParaRPr lang="ru-RU"/>
        </a:p>
      </dgm:t>
    </dgm:pt>
    <dgm:pt modelId="{1EF0CF44-D09B-45C8-94E9-A6974B2BFBE3}">
      <dgm:prSet phldrT="[Текст]"/>
      <dgm:spPr/>
      <dgm:t>
        <a:bodyPr/>
        <a:lstStyle/>
        <a:p>
          <a:r>
            <a:rPr lang="ru-RU" dirty="0"/>
            <a:t>2026 год - 168</a:t>
          </a:r>
        </a:p>
      </dgm:t>
    </dgm:pt>
    <dgm:pt modelId="{DB5FA0AE-0D3E-41A3-AF22-7A244DD5770C}" type="parTrans" cxnId="{FDEC8590-C9FE-4546-A38E-4DF1CB4C1439}">
      <dgm:prSet/>
      <dgm:spPr/>
      <dgm:t>
        <a:bodyPr/>
        <a:lstStyle/>
        <a:p>
          <a:endParaRPr lang="ru-RU"/>
        </a:p>
      </dgm:t>
    </dgm:pt>
    <dgm:pt modelId="{3A759168-794F-47D5-BD84-790BFD168370}" type="sibTrans" cxnId="{FDEC8590-C9FE-4546-A38E-4DF1CB4C1439}">
      <dgm:prSet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dirty="0" err="1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DEC8590-C9FE-4546-A38E-4DF1CB4C1439}" srcId="{FFEE4572-FF9C-4266-9638-23DB322F18C7}" destId="{1EF0CF44-D09B-45C8-94E9-A6974B2BFBE3}" srcOrd="4" destOrd="0" parTransId="{DB5FA0AE-0D3E-41A3-AF22-7A244DD5770C}" sibTransId="{3A759168-794F-47D5-BD84-790BFD168370}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18335ABC-CCF9-41E9-9028-7F6B02D051EB}" type="presOf" srcId="{DD6D4B7F-5F0F-41C5-90A9-70CEAF1EB847}" destId="{B3B9E5C1-CD3B-4E9A-983D-2A3E3CA2C234}" srcOrd="0" destOrd="4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32540ECF-6152-4494-8427-71DEC174CF2C}" srcId="{E5A735C3-9DEC-4B7C-A55B-BFB9A5B27005}" destId="{DD6D4B7F-5F0F-41C5-90A9-70CEAF1EB847}" srcOrd="4" destOrd="0" parTransId="{AD0D4EEC-E912-4682-8E58-6BAF9D84E4EA}" sibTransId="{CF77194B-E180-4A32-9FD3-06872758EB22}"/>
    <dgm:cxn modelId="{9487BACF-A40C-474F-8CD1-02D1966955D0}" type="presOf" srcId="{1EF0CF44-D09B-45C8-94E9-A6974B2BFBE3}" destId="{4E3DCF13-4BC9-4FBC-9223-D5FA08AC4271}" srcOrd="0" destOrd="4" presId="urn:microsoft.com/office/officeart/2005/8/layout/hList1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569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738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981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2022 год – 65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2023 год – 65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2024 год – 70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63A0A3A-9F53-43B6-845A-85ECB7EB8DB7}">
      <dgm:prSet phldrT="[Текст]"/>
      <dgm:spPr/>
      <dgm:t>
        <a:bodyPr/>
        <a:lstStyle/>
        <a:p>
          <a:r>
            <a:rPr lang="ru-RU" dirty="0"/>
            <a:t>Число НКО, осуществляющих деятельность, направленных на социальную поддержку, </a:t>
          </a:r>
          <a:r>
            <a:rPr lang="ru-RU" dirty="0" err="1"/>
            <a:t>ед</a:t>
          </a:r>
          <a:endParaRPr lang="ru-RU" dirty="0"/>
        </a:p>
      </dgm:t>
    </dgm:pt>
    <dgm:pt modelId="{9395310B-B7EB-41A3-80AF-ACE1FF6C64E2}" type="parTrans" cxnId="{473838F8-9D52-4969-AA09-92A4BC71029D}">
      <dgm:prSet/>
      <dgm:spPr/>
      <dgm:t>
        <a:bodyPr/>
        <a:lstStyle/>
        <a:p>
          <a:endParaRPr lang="ru-RU"/>
        </a:p>
      </dgm:t>
    </dgm:pt>
    <dgm:pt modelId="{6343EFA2-AF33-40DD-A71A-76B7DF7BD3EE}" type="sibTrans" cxnId="{473838F8-9D52-4969-AA09-92A4BC71029D}">
      <dgm:prSet/>
      <dgm:spPr/>
      <dgm:t>
        <a:bodyPr/>
        <a:lstStyle/>
        <a:p>
          <a:endParaRPr lang="ru-RU"/>
        </a:p>
      </dgm:t>
    </dgm:pt>
    <dgm:pt modelId="{D4D8BD2E-18BE-4336-B882-1481F5E0CD74}">
      <dgm:prSet phldrT="[Текст]"/>
      <dgm:spPr/>
      <dgm:t>
        <a:bodyPr/>
        <a:lstStyle/>
        <a:p>
          <a:r>
            <a:rPr lang="ru-RU" dirty="0"/>
            <a:t>2022 год- 5 </a:t>
          </a:r>
        </a:p>
      </dgm:t>
    </dgm:pt>
    <dgm:pt modelId="{89DC5916-E0AE-454E-8232-8E4078363600}" type="parTrans" cxnId="{B4175F45-63DE-4B13-B3BE-CA98B4E2E692}">
      <dgm:prSet/>
      <dgm:spPr/>
      <dgm:t>
        <a:bodyPr/>
        <a:lstStyle/>
        <a:p>
          <a:endParaRPr lang="ru-RU"/>
        </a:p>
      </dgm:t>
    </dgm:pt>
    <dgm:pt modelId="{C4F9467A-8F48-4187-96CC-CCE8918EE997}" type="sibTrans" cxnId="{B4175F45-63DE-4B13-B3BE-CA98B4E2E692}">
      <dgm:prSet/>
      <dgm:spPr/>
      <dgm:t>
        <a:bodyPr/>
        <a:lstStyle/>
        <a:p>
          <a:endParaRPr lang="ru-RU"/>
        </a:p>
      </dgm:t>
    </dgm:pt>
    <dgm:pt modelId="{66BADAF4-E2B8-4656-BBDF-6C8D413B0C18}">
      <dgm:prSet phldrT="[Текст]"/>
      <dgm:spPr/>
      <dgm:t>
        <a:bodyPr/>
        <a:lstStyle/>
        <a:p>
          <a:endParaRPr lang="ru-RU" dirty="0"/>
        </a:p>
      </dgm:t>
    </dgm:pt>
    <dgm:pt modelId="{BD236D98-6A47-4E2C-8884-9390E9FDD8BA}" type="parTrans" cxnId="{3AEE1CF0-FF7B-4767-BFA6-C8A7664F7EEC}">
      <dgm:prSet/>
      <dgm:spPr/>
      <dgm:t>
        <a:bodyPr/>
        <a:lstStyle/>
        <a:p>
          <a:endParaRPr lang="ru-RU"/>
        </a:p>
      </dgm:t>
    </dgm:pt>
    <dgm:pt modelId="{CA2AD068-CAAC-424D-87D7-240AE890E4C5}" type="sibTrans" cxnId="{3AEE1CF0-FF7B-4767-BFA6-C8A7664F7EEC}">
      <dgm:prSet/>
      <dgm:spPr/>
      <dgm:t>
        <a:bodyPr/>
        <a:lstStyle/>
        <a:p>
          <a:endParaRPr lang="ru-RU"/>
        </a:p>
      </dgm:t>
    </dgm:pt>
    <dgm:pt modelId="{9616478E-F95E-494A-A1BE-35ED9D7F1DBB}">
      <dgm:prSet phldrT="[Текст]"/>
      <dgm:spPr/>
      <dgm:t>
        <a:bodyPr/>
        <a:lstStyle/>
        <a:p>
          <a:r>
            <a:rPr lang="ru-RU" dirty="0"/>
            <a:t>2023 год – 5</a:t>
          </a:r>
        </a:p>
      </dgm:t>
    </dgm:pt>
    <dgm:pt modelId="{598740A5-A3AD-4BBC-9C93-D79C1727C737}" type="parTrans" cxnId="{E4292E92-F910-411A-9430-B9709EA5B69C}">
      <dgm:prSet/>
      <dgm:spPr/>
      <dgm:t>
        <a:bodyPr/>
        <a:lstStyle/>
        <a:p>
          <a:endParaRPr lang="ru-RU"/>
        </a:p>
      </dgm:t>
    </dgm:pt>
    <dgm:pt modelId="{E9B6A5B0-9AD6-4BB9-B332-74AFC498B246}" type="sibTrans" cxnId="{E4292E92-F910-411A-9430-B9709EA5B69C}">
      <dgm:prSet/>
      <dgm:spPr/>
      <dgm:t>
        <a:bodyPr/>
        <a:lstStyle/>
        <a:p>
          <a:endParaRPr lang="ru-RU"/>
        </a:p>
      </dgm:t>
    </dgm:pt>
    <dgm:pt modelId="{933A9293-6A4D-4F0A-8CD3-45BB7CE2C888}">
      <dgm:prSet phldrT="[Текст]"/>
      <dgm:spPr/>
      <dgm:t>
        <a:bodyPr/>
        <a:lstStyle/>
        <a:p>
          <a:r>
            <a:rPr lang="ru-RU" dirty="0"/>
            <a:t>2024 год – 5</a:t>
          </a:r>
        </a:p>
      </dgm:t>
    </dgm:pt>
    <dgm:pt modelId="{31495E5B-E879-453F-BF32-BB0B3394E73C}" type="parTrans" cxnId="{B54DBA37-C3DB-410D-AAD3-1B0484C6B792}">
      <dgm:prSet/>
      <dgm:spPr/>
      <dgm:t>
        <a:bodyPr/>
        <a:lstStyle/>
        <a:p>
          <a:endParaRPr lang="ru-RU"/>
        </a:p>
      </dgm:t>
    </dgm:pt>
    <dgm:pt modelId="{4E9FC465-A736-45D7-B92F-68F6A95D9AD7}" type="sibTrans" cxnId="{B54DBA37-C3DB-410D-AAD3-1B0484C6B792}">
      <dgm:prSet/>
      <dgm:spPr/>
      <dgm:t>
        <a:bodyPr/>
        <a:lstStyle/>
        <a:p>
          <a:endParaRPr lang="ru-RU"/>
        </a:p>
      </dgm:t>
    </dgm:pt>
    <dgm:pt modelId="{70335641-EE8F-46A6-81B5-DB699ECBB557}">
      <dgm:prSet phldrT="[Текст]"/>
      <dgm:spPr/>
      <dgm:t>
        <a:bodyPr/>
        <a:lstStyle/>
        <a:p>
          <a:r>
            <a:rPr lang="ru-RU" dirty="0"/>
            <a:t>2025 год – 75</a:t>
          </a:r>
        </a:p>
      </dgm:t>
    </dgm:pt>
    <dgm:pt modelId="{04290C75-97B1-4E3D-8000-141DE4D29CD6}" type="parTrans" cxnId="{7C8832F7-CD99-4109-9434-A320A7AD1A2F}">
      <dgm:prSet/>
      <dgm:spPr/>
      <dgm:t>
        <a:bodyPr/>
        <a:lstStyle/>
        <a:p>
          <a:endParaRPr lang="ru-RU"/>
        </a:p>
      </dgm:t>
    </dgm:pt>
    <dgm:pt modelId="{2821BFE5-8590-4518-A520-449DB6EC6DF6}" type="sibTrans" cxnId="{7C8832F7-CD99-4109-9434-A320A7AD1A2F}">
      <dgm:prSet/>
      <dgm:spPr/>
      <dgm:t>
        <a:bodyPr/>
        <a:lstStyle/>
        <a:p>
          <a:endParaRPr lang="ru-RU"/>
        </a:p>
      </dgm:t>
    </dgm:pt>
    <dgm:pt modelId="{7E088E2D-372D-4246-AFCB-746FF3B01E23}">
      <dgm:prSet phldrT="[Текст]"/>
      <dgm:spPr/>
      <dgm:t>
        <a:bodyPr/>
        <a:lstStyle/>
        <a:p>
          <a:r>
            <a:rPr lang="ru-RU" dirty="0"/>
            <a:t>2025 год – 6</a:t>
          </a:r>
        </a:p>
      </dgm:t>
    </dgm:pt>
    <dgm:pt modelId="{B5C613B6-11E7-404A-9441-2CE0D31208C2}" type="parTrans" cxnId="{344E4BF1-185A-4672-A93D-450C6648B778}">
      <dgm:prSet/>
      <dgm:spPr/>
      <dgm:t>
        <a:bodyPr/>
        <a:lstStyle/>
        <a:p>
          <a:endParaRPr lang="ru-RU"/>
        </a:p>
      </dgm:t>
    </dgm:pt>
    <dgm:pt modelId="{C8318BCA-D2B6-4E2D-BE94-E557B4934384}" type="sibTrans" cxnId="{344E4BF1-185A-4672-A93D-450C6648B77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/>
            <a:t>2022  год –750</a:t>
          </a:r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2023 год – 800</a:t>
          </a:r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2024 год – 850</a:t>
          </a:r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39BB0A98-C60B-4A87-B89E-D06B33AF8919}">
      <dgm:prSet phldrT="[Текст]"/>
      <dgm:spPr/>
      <dgm:t>
        <a:bodyPr/>
        <a:lstStyle/>
        <a:p>
          <a:r>
            <a:rPr lang="ru-RU" dirty="0"/>
            <a:t>2025 год – 900</a:t>
          </a:r>
        </a:p>
      </dgm:t>
    </dgm:pt>
    <dgm:pt modelId="{8D915F94-B07F-40FD-AF9E-454F023E7CB0}" type="sibTrans" cxnId="{76A8467E-C954-43D3-8B42-ABEE310CC682}">
      <dgm:prSet/>
      <dgm:spPr/>
      <dgm:t>
        <a:bodyPr/>
        <a:lstStyle/>
        <a:p>
          <a:endParaRPr lang="ru-RU"/>
        </a:p>
      </dgm:t>
    </dgm:pt>
    <dgm:pt modelId="{3EA3F759-F468-46DA-A828-D43769C4B8C5}" type="parTrans" cxnId="{76A8467E-C954-43D3-8B42-ABEE310CC682}">
      <dgm:prSet/>
      <dgm:spPr/>
      <dgm:t>
        <a:bodyPr/>
        <a:lstStyle/>
        <a:p>
          <a:endParaRPr lang="ru-RU"/>
        </a:p>
      </dgm:t>
    </dgm:pt>
    <dgm:pt modelId="{EADE6D5E-BC62-420E-A98E-6FBEFF43D384}">
      <dgm:prSet phldrT="[Текст]"/>
      <dgm:spPr/>
      <dgm:t>
        <a:bodyPr/>
        <a:lstStyle/>
        <a:p>
          <a:r>
            <a:rPr lang="ru-RU" dirty="0"/>
            <a:t>2026 год - 80</a:t>
          </a:r>
        </a:p>
      </dgm:t>
    </dgm:pt>
    <dgm:pt modelId="{AB98F09F-F148-4A0F-8771-DB48EDD14036}" type="parTrans" cxnId="{98688E6C-C940-4951-AC71-69C48E6929A6}">
      <dgm:prSet/>
      <dgm:spPr/>
      <dgm:t>
        <a:bodyPr/>
        <a:lstStyle/>
        <a:p>
          <a:endParaRPr lang="ru-RU"/>
        </a:p>
      </dgm:t>
    </dgm:pt>
    <dgm:pt modelId="{1FFDC1A6-D62A-4EE1-996E-F9AF8B92A5F7}" type="sibTrans" cxnId="{98688E6C-C940-4951-AC71-69C48E6929A6}">
      <dgm:prSet/>
      <dgm:spPr/>
      <dgm:t>
        <a:bodyPr/>
        <a:lstStyle/>
        <a:p>
          <a:endParaRPr lang="ru-RU"/>
        </a:p>
      </dgm:t>
    </dgm:pt>
    <dgm:pt modelId="{C11A598D-0BFB-412C-9CA5-B5AA29BD2237}">
      <dgm:prSet phldrT="[Текст]"/>
      <dgm:spPr/>
      <dgm:t>
        <a:bodyPr/>
        <a:lstStyle/>
        <a:p>
          <a:r>
            <a:rPr lang="ru-RU" dirty="0"/>
            <a:t>2026 год - 7</a:t>
          </a:r>
        </a:p>
      </dgm:t>
    </dgm:pt>
    <dgm:pt modelId="{CF1EAC72-4FE6-46CD-9A7C-EB58153CA7E8}" type="parTrans" cxnId="{BE68AF73-2796-47D1-82A2-094A917DC56C}">
      <dgm:prSet/>
      <dgm:spPr/>
      <dgm:t>
        <a:bodyPr/>
        <a:lstStyle/>
        <a:p>
          <a:endParaRPr lang="ru-RU"/>
        </a:p>
      </dgm:t>
    </dgm:pt>
    <dgm:pt modelId="{97DFFD82-195C-4CAC-9B79-A2100770957E}" type="sibTrans" cxnId="{BE68AF73-2796-47D1-82A2-094A917DC56C}">
      <dgm:prSet/>
      <dgm:spPr/>
      <dgm:t>
        <a:bodyPr/>
        <a:lstStyle/>
        <a:p>
          <a:endParaRPr lang="ru-RU"/>
        </a:p>
      </dgm:t>
    </dgm:pt>
    <dgm:pt modelId="{3F9A75EF-CDBA-4AAD-8987-68D52198D537}">
      <dgm:prSet phldrT="[Текст]"/>
      <dgm:spPr/>
      <dgm:t>
        <a:bodyPr/>
        <a:lstStyle/>
        <a:p>
          <a:r>
            <a:rPr lang="ru-RU" dirty="0"/>
            <a:t>2026 год- 1000</a:t>
          </a:r>
        </a:p>
      </dgm:t>
    </dgm:pt>
    <dgm:pt modelId="{80064188-084C-4341-A97A-1BE8130AF8D5}" type="parTrans" cxnId="{83A90C4A-3ED6-49DD-924C-2B535016E067}">
      <dgm:prSet/>
      <dgm:spPr/>
      <dgm:t>
        <a:bodyPr/>
        <a:lstStyle/>
        <a:p>
          <a:endParaRPr lang="ru-RU"/>
        </a:p>
      </dgm:t>
    </dgm:pt>
    <dgm:pt modelId="{63607E30-C9B5-439C-9399-0030747EF5CB}" type="sibTrans" cxnId="{83A90C4A-3ED6-49DD-924C-2B535016E067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EA3D2B97-B6C3-4452-81F5-DD3C9976C3A2}" type="pres">
      <dgm:prSet presAssocID="{263A0A3A-9F53-43B6-845A-85ECB7EB8DB7}" presName="composite" presStyleCnt="0"/>
      <dgm:spPr/>
    </dgm:pt>
    <dgm:pt modelId="{21877AD4-A4DC-4DF1-85B6-D63C44C89E6B}" type="pres">
      <dgm:prSet presAssocID="{263A0A3A-9F53-43B6-845A-85ECB7EB8D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B247D1-01E6-465A-8ADC-6BF45479874D}" type="pres">
      <dgm:prSet presAssocID="{263A0A3A-9F53-43B6-845A-85ECB7EB8DB7}" presName="desTx" presStyleLbl="alignAccFollowNode1" presStyleIdx="1" presStyleCnt="3">
        <dgm:presLayoutVars>
          <dgm:bulletEnabled val="1"/>
        </dgm:presLayoutVars>
      </dgm:prSet>
      <dgm:spPr/>
    </dgm:pt>
    <dgm:pt modelId="{28314964-4C1C-4FF3-8682-ACA8EDC4C952}" type="pres">
      <dgm:prSet presAssocID="{6343EFA2-AF33-40DD-A71A-76B7DF7BD3EE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2" presStyleCnt="3" custLinFactNeighborY="816">
        <dgm:presLayoutVars>
          <dgm:bulletEnabled val="1"/>
        </dgm:presLayoutVars>
      </dgm:prSet>
      <dgm:spPr/>
    </dgm:pt>
  </dgm:ptLst>
  <dgm:cxnLst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403D521C-8272-47C8-8E67-ED8B566430A4}" type="presOf" srcId="{3F9A75EF-CDBA-4AAD-8987-68D52198D537}" destId="{4E3DCF13-4BC9-4FBC-9223-D5FA08AC4271}" srcOrd="0" destOrd="5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68443E30-EB99-4A4C-A384-431188E8D583}" type="presOf" srcId="{EADE6D5E-BC62-420E-A98E-6FBEFF43D384}" destId="{B3B9E5C1-CD3B-4E9A-983D-2A3E3CA2C234}" srcOrd="0" destOrd="5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B54DBA37-C3DB-410D-AAD3-1B0484C6B792}" srcId="{263A0A3A-9F53-43B6-845A-85ECB7EB8DB7}" destId="{933A9293-6A4D-4F0A-8CD3-45BB7CE2C888}" srcOrd="3" destOrd="0" parTransId="{31495E5B-E879-453F-BF32-BB0B3394E73C}" sibTransId="{4E9FC465-A736-45D7-B92F-68F6A95D9AD7}"/>
    <dgm:cxn modelId="{B4175F45-63DE-4B13-B3BE-CA98B4E2E692}" srcId="{263A0A3A-9F53-43B6-845A-85ECB7EB8DB7}" destId="{D4D8BD2E-18BE-4336-B882-1481F5E0CD74}" srcOrd="1" destOrd="0" parTransId="{89DC5916-E0AE-454E-8232-8E4078363600}" sibTransId="{C4F9467A-8F48-4187-96CC-CCE8918EE997}"/>
    <dgm:cxn modelId="{FF4B2C49-8A24-4219-B063-90E829BA9766}" type="presOf" srcId="{263A0A3A-9F53-43B6-845A-85ECB7EB8DB7}" destId="{21877AD4-A4DC-4DF1-85B6-D63C44C89E6B}" srcOrd="0" destOrd="0" presId="urn:microsoft.com/office/officeart/2005/8/layout/hList1"/>
    <dgm:cxn modelId="{83A90C4A-3ED6-49DD-924C-2B535016E067}" srcId="{FFEE4572-FF9C-4266-9638-23DB322F18C7}" destId="{3F9A75EF-CDBA-4AAD-8987-68D52198D537}" srcOrd="5" destOrd="0" parTransId="{80064188-084C-4341-A97A-1BE8130AF8D5}" sibTransId="{63607E30-C9B5-439C-9399-0030747EF5CB}"/>
    <dgm:cxn modelId="{98688E6C-C940-4951-AC71-69C48E6929A6}" srcId="{E5A735C3-9DEC-4B7C-A55B-BFB9A5B27005}" destId="{EADE6D5E-BC62-420E-A98E-6FBEFF43D384}" srcOrd="5" destOrd="0" parTransId="{AB98F09F-F148-4A0F-8771-DB48EDD14036}" sibTransId="{1FFDC1A6-D62A-4EE1-996E-F9AF8B92A5F7}"/>
    <dgm:cxn modelId="{BE68AF73-2796-47D1-82A2-094A917DC56C}" srcId="{263A0A3A-9F53-43B6-845A-85ECB7EB8DB7}" destId="{C11A598D-0BFB-412C-9CA5-B5AA29BD2237}" srcOrd="5" destOrd="0" parTransId="{CF1EAC72-4FE6-46CD-9A7C-EB58153CA7E8}" sibTransId="{97DFFD82-195C-4CAC-9B79-A2100770957E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BC54E955-8DB1-4A49-8775-E583ACCA13FD}" type="presOf" srcId="{70335641-EE8F-46A6-81B5-DB699ECBB557}" destId="{B3B9E5C1-CD3B-4E9A-983D-2A3E3CA2C234}" srcOrd="0" destOrd="4" presId="urn:microsoft.com/office/officeart/2005/8/layout/hList1"/>
    <dgm:cxn modelId="{1CA7C456-2559-4F2A-81D3-09EC5FCDC247}" type="presOf" srcId="{39BB0A98-C60B-4A87-B89E-D06B33AF8919}" destId="{4E3DCF13-4BC9-4FBC-9223-D5FA08AC4271}" srcOrd="0" destOrd="4" presId="urn:microsoft.com/office/officeart/2005/8/layout/hList1"/>
    <dgm:cxn modelId="{76A8467E-C954-43D3-8B42-ABEE310CC682}" srcId="{FFEE4572-FF9C-4266-9638-23DB322F18C7}" destId="{39BB0A98-C60B-4A87-B89E-D06B33AF8919}" srcOrd="4" destOrd="0" parTransId="{3EA3F759-F468-46DA-A828-D43769C4B8C5}" sibTransId="{8D915F94-B07F-40FD-AF9E-454F023E7CB0}"/>
    <dgm:cxn modelId="{46B15686-2B36-472F-B6B4-0A41E2DC08E6}" type="presOf" srcId="{D4D8BD2E-18BE-4336-B882-1481F5E0CD74}" destId="{C6B247D1-01E6-465A-8ADC-6BF45479874D}" srcOrd="0" destOrd="1" presId="urn:microsoft.com/office/officeart/2005/8/layout/hList1"/>
    <dgm:cxn modelId="{B7C14F8E-C5ED-4A3D-A1A8-658A782A7DF0}" srcId="{595CAD0C-4741-484B-B787-BA0020EF2227}" destId="{FFEE4572-FF9C-4266-9638-23DB322F18C7}" srcOrd="2" destOrd="0" parTransId="{05D72AAD-C52C-44AF-9D72-911A4B12429F}" sibTransId="{B0608B65-5292-4B72-8CF3-919E1DC4736E}"/>
    <dgm:cxn modelId="{E4292E92-F910-411A-9430-B9709EA5B69C}" srcId="{263A0A3A-9F53-43B6-845A-85ECB7EB8DB7}" destId="{9616478E-F95E-494A-A1BE-35ED9D7F1DBB}" srcOrd="2" destOrd="0" parTransId="{598740A5-A3AD-4BBC-9C93-D79C1727C737}" sibTransId="{E9B6A5B0-9AD6-4BB9-B332-74AFC498B246}"/>
    <dgm:cxn modelId="{5882D59B-8C0F-45EE-9E82-330537794B42}" type="presOf" srcId="{933A9293-6A4D-4F0A-8CD3-45BB7CE2C888}" destId="{C6B247D1-01E6-465A-8ADC-6BF45479874D}" srcOrd="0" destOrd="3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57A1BEBE-4B18-41D4-81A9-C06C0A3AFA87}" type="presOf" srcId="{C11A598D-0BFB-412C-9CA5-B5AA29BD2237}" destId="{C6B247D1-01E6-465A-8ADC-6BF45479874D}" srcOrd="0" destOrd="5" presId="urn:microsoft.com/office/officeart/2005/8/layout/hList1"/>
    <dgm:cxn modelId="{41519CC1-50E8-432C-9F6C-C6AE4F0D90BA}" type="presOf" srcId="{7E088E2D-372D-4246-AFCB-746FF3B01E23}" destId="{C6B247D1-01E6-465A-8ADC-6BF45479874D}" srcOrd="0" destOrd="4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3AEE1CF0-FF7B-4767-BFA6-C8A7664F7EEC}" srcId="{263A0A3A-9F53-43B6-845A-85ECB7EB8DB7}" destId="{66BADAF4-E2B8-4656-BBDF-6C8D413B0C18}" srcOrd="0" destOrd="0" parTransId="{BD236D98-6A47-4E2C-8884-9390E9FDD8BA}" sibTransId="{CA2AD068-CAAC-424D-87D7-240AE890E4C5}"/>
    <dgm:cxn modelId="{344E4BF1-185A-4672-A93D-450C6648B778}" srcId="{263A0A3A-9F53-43B6-845A-85ECB7EB8DB7}" destId="{7E088E2D-372D-4246-AFCB-746FF3B01E23}" srcOrd="4" destOrd="0" parTransId="{B5C613B6-11E7-404A-9441-2CE0D31208C2}" sibTransId="{C8318BCA-D2B6-4E2D-BE94-E557B4934384}"/>
    <dgm:cxn modelId="{304FC0F3-1BF7-4856-A734-E59969A03E35}" type="presOf" srcId="{66BADAF4-E2B8-4656-BBDF-6C8D413B0C18}" destId="{C6B247D1-01E6-465A-8ADC-6BF45479874D}" srcOrd="0" destOrd="0" presId="urn:microsoft.com/office/officeart/2005/8/layout/hList1"/>
    <dgm:cxn modelId="{7C8832F7-CD99-4109-9434-A320A7AD1A2F}" srcId="{E5A735C3-9DEC-4B7C-A55B-BFB9A5B27005}" destId="{70335641-EE8F-46A6-81B5-DB699ECBB557}" srcOrd="4" destOrd="0" parTransId="{04290C75-97B1-4E3D-8000-141DE4D29CD6}" sibTransId="{2821BFE5-8590-4518-A520-449DB6EC6DF6}"/>
    <dgm:cxn modelId="{473838F8-9D52-4969-AA09-92A4BC71029D}" srcId="{595CAD0C-4741-484B-B787-BA0020EF2227}" destId="{263A0A3A-9F53-43B6-845A-85ECB7EB8DB7}" srcOrd="1" destOrd="0" parTransId="{9395310B-B7EB-41A3-80AF-ACE1FF6C64E2}" sibTransId="{6343EFA2-AF33-40DD-A71A-76B7DF7BD3EE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389B18FC-631A-4FB8-96AB-3CFCC98269F8}" type="presOf" srcId="{9616478E-F95E-494A-A1BE-35ED9D7F1DBB}" destId="{C6B247D1-01E6-465A-8ADC-6BF45479874D}" srcOrd="0" destOrd="2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6F0E7521-E1B8-4744-A80B-6A902904326A}" type="presParOf" srcId="{247B9FCD-F020-4C59-A733-6C2B8F22CCD2}" destId="{EA3D2B97-B6C3-4452-81F5-DD3C9976C3A2}" srcOrd="2" destOrd="0" presId="urn:microsoft.com/office/officeart/2005/8/layout/hList1"/>
    <dgm:cxn modelId="{2C7965A6-7BEA-4551-9B30-F5284D38E6E6}" type="presParOf" srcId="{EA3D2B97-B6C3-4452-81F5-DD3C9976C3A2}" destId="{21877AD4-A4DC-4DF1-85B6-D63C44C89E6B}" srcOrd="0" destOrd="0" presId="urn:microsoft.com/office/officeart/2005/8/layout/hList1"/>
    <dgm:cxn modelId="{50EA95D7-C6B5-402D-8BC2-9BAAE4E819F8}" type="presParOf" srcId="{EA3D2B97-B6C3-4452-81F5-DD3C9976C3A2}" destId="{C6B247D1-01E6-465A-8ADC-6BF45479874D}" srcOrd="1" destOrd="0" presId="urn:microsoft.com/office/officeart/2005/8/layout/hList1"/>
    <dgm:cxn modelId="{5D3CD59E-D72D-423F-8422-BA6AC0C01C0C}" type="presParOf" srcId="{247B9FCD-F020-4C59-A733-6C2B8F22CCD2}" destId="{28314964-4C1C-4FF3-8682-ACA8EDC4C952}" srcOrd="3" destOrd="0" presId="urn:microsoft.com/office/officeart/2005/8/layout/hList1"/>
    <dgm:cxn modelId="{AB6B7E27-9DED-479E-9153-C2DB4EBFFE90}" type="presParOf" srcId="{247B9FCD-F020-4C59-A733-6C2B8F22CCD2}" destId="{DAD921D4-9BB5-496E-B60E-DBC675F8C971}" srcOrd="4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2926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2260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6918</a:t>
          </a:r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F3F3F4CA-0C8D-48F1-9703-359F48B76605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1220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F6900-564D-4635-9B62-5F2DFD749EF9}" type="parTrans" cxnId="{72A62D0F-4732-4857-B2CF-21015695BCB6}">
      <dgm:prSet/>
      <dgm:spPr/>
      <dgm:t>
        <a:bodyPr/>
        <a:lstStyle/>
        <a:p>
          <a:endParaRPr lang="ru-RU"/>
        </a:p>
      </dgm:t>
    </dgm:pt>
    <dgm:pt modelId="{D2927173-2B20-46BA-9A4C-508E69B504EA}" type="sibTrans" cxnId="{72A62D0F-4732-4857-B2CF-21015695BCB6}">
      <dgm:prSet/>
      <dgm:spPr/>
      <dgm:t>
        <a:bodyPr/>
        <a:lstStyle/>
        <a:p>
          <a:endParaRPr lang="ru-RU"/>
        </a:p>
      </dgm:t>
    </dgm:pt>
    <dgm:pt modelId="{04B85E0C-4354-495E-ADE1-EED1D20CD7B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1220</a:t>
          </a:r>
        </a:p>
      </dgm:t>
    </dgm:pt>
    <dgm:pt modelId="{88336A7D-026A-4C97-88A1-7D1B35FB69FD}" type="parTrans" cxnId="{50AB7348-AA51-49F0-9643-BBC5FAA4B467}">
      <dgm:prSet/>
      <dgm:spPr/>
      <dgm:t>
        <a:bodyPr/>
        <a:lstStyle/>
        <a:p>
          <a:endParaRPr lang="ru-RU"/>
        </a:p>
      </dgm:t>
    </dgm:pt>
    <dgm:pt modelId="{936C3AC5-EE66-4BAA-BBDA-20D3F495F040}" type="sibTrans" cxnId="{50AB7348-AA51-49F0-9643-BBC5FAA4B467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1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2" presStyleCnt="5">
        <dgm:presLayoutVars>
          <dgm:bulletEnabled val="1"/>
        </dgm:presLayoutVars>
      </dgm:prSet>
      <dgm:spPr/>
    </dgm:pt>
    <dgm:pt modelId="{E8A860F2-849C-4740-8523-A8F110024271}" type="pres">
      <dgm:prSet presAssocID="{F3F3F4CA-0C8D-48F1-9703-359F48B76605}" presName="pillarX" presStyleLbl="node1" presStyleIdx="3" presStyleCnt="5">
        <dgm:presLayoutVars>
          <dgm:bulletEnabled val="1"/>
        </dgm:presLayoutVars>
      </dgm:prSet>
      <dgm:spPr/>
    </dgm:pt>
    <dgm:pt modelId="{3F881622-7061-46BB-8D65-3524EF4DE0F6}" type="pres">
      <dgm:prSet presAssocID="{04B85E0C-4354-495E-ADE1-EED1D20CD7B1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2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72A62D0F-4732-4857-B2CF-21015695BCB6}" srcId="{49BAAA05-2FF9-4AA9-8F7B-072143A772C1}" destId="{F3F3F4CA-0C8D-48F1-9703-359F48B76605}" srcOrd="3" destOrd="0" parTransId="{EC8F6900-564D-4635-9B62-5F2DFD749EF9}" sibTransId="{D2927173-2B20-46BA-9A4C-508E69B504EA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50AB7348-AA51-49F0-9643-BBC5FAA4B467}" srcId="{49BAAA05-2FF9-4AA9-8F7B-072143A772C1}" destId="{04B85E0C-4354-495E-ADE1-EED1D20CD7B1}" srcOrd="4" destOrd="0" parTransId="{88336A7D-026A-4C97-88A1-7D1B35FB69FD}" sibTransId="{936C3AC5-EE66-4BAA-BBDA-20D3F495F040}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1" destOrd="0" parTransId="{0CCD79F2-58CC-43E6-B818-7142DD556FB7}" sibTransId="{5895312A-178A-4247-AC4B-CDDFC05A75C7}"/>
    <dgm:cxn modelId="{FB54C48B-55B5-4E9A-932E-762C3C3C422B}" type="presOf" srcId="{F3F3F4CA-0C8D-48F1-9703-359F48B76605}" destId="{E8A860F2-849C-4740-8523-A8F11002427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6D1F65D8-7581-4221-A25F-AD65E5E989D6}" type="presOf" srcId="{AEDC4ABC-6A91-47A5-98F2-F0CADCC7EC8E}" destId="{576F3634-6ED9-4230-82EE-1A6C09084B3A}" srcOrd="0" destOrd="0" presId="urn:microsoft.com/office/officeart/2005/8/layout/hList3"/>
    <dgm:cxn modelId="{02F732DC-A605-43C1-93F4-D340642D6DA5}" type="presOf" srcId="{04B85E0C-4354-495E-ADE1-EED1D20CD7B1}" destId="{3F881622-7061-46BB-8D65-3524EF4DE0F6}" srcOrd="0" destOrd="0" presId="urn:microsoft.com/office/officeart/2005/8/layout/hList3"/>
    <dgm:cxn modelId="{8B3032E5-B3E6-42D3-81D7-F125F8C69090}" srcId="{49BAAA05-2FF9-4AA9-8F7B-072143A772C1}" destId="{AEDC4ABC-6A91-47A5-98F2-F0CADCC7EC8E}" srcOrd="0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66118E8-ABD9-4AA8-A2B1-A66AFEEBDBD1}" type="presParOf" srcId="{B050F1D8-BA18-4FFC-9BC6-BAA4E10D85AA}" destId="{A829283B-0E2B-4297-9C82-06EE030F6B4E}" srcOrd="1" destOrd="0" presId="urn:microsoft.com/office/officeart/2005/8/layout/hList3"/>
    <dgm:cxn modelId="{3CE7E09A-D64C-499C-940A-37D1A770625C}" type="presParOf" srcId="{B050F1D8-BA18-4FFC-9BC6-BAA4E10D85AA}" destId="{AC6047BC-1EFA-424C-8C44-69ED281A4BA3}" srcOrd="2" destOrd="0" presId="urn:microsoft.com/office/officeart/2005/8/layout/hList3"/>
    <dgm:cxn modelId="{0C44C413-6AC5-4B95-A98A-5740E0BB662A}" type="presParOf" srcId="{B050F1D8-BA18-4FFC-9BC6-BAA4E10D85AA}" destId="{E8A860F2-849C-4740-8523-A8F110024271}" srcOrd="3" destOrd="0" presId="urn:microsoft.com/office/officeart/2005/8/layout/hList3"/>
    <dgm:cxn modelId="{1DDE8C6F-5AB8-4C32-8B84-834494E50161}" type="presParOf" srcId="{B050F1D8-BA18-4FFC-9BC6-BAA4E10D85AA}" destId="{3F881622-7061-46BB-8D65-3524EF4DE0F6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Изготовление проектно-сметной документации для строительства (капитального ремонта) объектов социальной инфраструктуры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0DFD489B-E284-4753-B2A1-F83955F44DB4}">
      <dgm:prSet phldrT="[Текст]"/>
      <dgm:spPr/>
      <dgm:t>
        <a:bodyPr/>
        <a:lstStyle/>
        <a:p>
          <a:pPr algn="ctr"/>
          <a:r>
            <a:rPr lang="ru-RU" dirty="0"/>
            <a:t>2023 год – 1</a:t>
          </a:r>
        </a:p>
      </dgm:t>
    </dgm:pt>
    <dgm:pt modelId="{24AFF4C9-8007-422E-BD47-F433523C627F}" type="parTrans" cxnId="{39B540D5-1233-4F31-B835-01E32842211F}">
      <dgm:prSet/>
      <dgm:spPr/>
      <dgm:t>
        <a:bodyPr/>
        <a:lstStyle/>
        <a:p>
          <a:endParaRPr lang="ru-RU"/>
        </a:p>
      </dgm:t>
    </dgm:pt>
    <dgm:pt modelId="{699F2DF8-DE27-4AEE-AAD4-EFCDA2DCCB95}" type="sibTrans" cxnId="{39B540D5-1233-4F31-B835-01E32842211F}">
      <dgm:prSet/>
      <dgm:spPr/>
      <dgm:t>
        <a:bodyPr/>
        <a:lstStyle/>
        <a:p>
          <a:endParaRPr lang="ru-RU"/>
        </a:p>
      </dgm:t>
    </dgm:pt>
    <dgm:pt modelId="{427D0C48-861F-4C29-BDAC-CAD7E5605ADC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</a:rPr>
            <a:t>Приобретение объектов социальной инфраструктуры </a:t>
          </a:r>
        </a:p>
      </dgm:t>
    </dgm:pt>
    <dgm:pt modelId="{8217652F-0FDD-46B5-8096-316BFCB48A13}" type="parTrans" cxnId="{9EFCCF3B-10B2-4D71-938E-25CF4D7385CD}">
      <dgm:prSet/>
      <dgm:spPr/>
      <dgm:t>
        <a:bodyPr/>
        <a:lstStyle/>
        <a:p>
          <a:endParaRPr lang="ru-RU"/>
        </a:p>
      </dgm:t>
    </dgm:pt>
    <dgm:pt modelId="{F7EFB4E1-C720-4006-AA9B-4B9AF175A427}" type="sibTrans" cxnId="{9EFCCF3B-10B2-4D71-938E-25CF4D7385CD}">
      <dgm:prSet/>
      <dgm:spPr/>
      <dgm:t>
        <a:bodyPr/>
        <a:lstStyle/>
        <a:p>
          <a:endParaRPr lang="ru-RU"/>
        </a:p>
      </dgm:t>
    </dgm:pt>
    <dgm:pt modelId="{CA828F94-A5E3-47D1-9683-A34C81AAC95B}">
      <dgm:prSet/>
      <dgm:spPr/>
      <dgm:t>
        <a:bodyPr/>
        <a:lstStyle/>
        <a:p>
          <a:pPr algn="ctr"/>
          <a:r>
            <a:rPr lang="ru-RU"/>
            <a:t>2023 год – 1</a:t>
          </a:r>
        </a:p>
      </dgm:t>
    </dgm:pt>
    <dgm:pt modelId="{D1E8386F-DE92-44D8-A2F8-239C1EF70A7C}" type="parTrans" cxnId="{07B35CA9-0F32-41D1-9E91-CB39CCD9966A}">
      <dgm:prSet/>
      <dgm:spPr/>
      <dgm:t>
        <a:bodyPr/>
        <a:lstStyle/>
        <a:p>
          <a:endParaRPr lang="ru-RU"/>
        </a:p>
      </dgm:t>
    </dgm:pt>
    <dgm:pt modelId="{8364E3C5-343F-4952-B8D5-BCA10DB9827E}" type="sibTrans" cxnId="{07B35CA9-0F32-41D1-9E91-CB39CCD996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2" custLinFactNeighborX="7906" custLinFactNeighborY="205">
        <dgm:presLayoutVars>
          <dgm:bulletEnabled val="1"/>
        </dgm:presLayoutVars>
      </dgm:prSet>
      <dgm:spPr/>
    </dgm:pt>
    <dgm:pt modelId="{BD8B2042-3645-455D-83C9-7E693D05588A}" type="pres">
      <dgm:prSet presAssocID="{CBD284B7-EC28-49C4-9240-3B01753E8946}" presName="space" presStyleCnt="0"/>
      <dgm:spPr/>
    </dgm:pt>
    <dgm:pt modelId="{CA4707AD-103A-4488-9D8D-C166CAB3C265}" type="pres">
      <dgm:prSet presAssocID="{427D0C48-861F-4C29-BDAC-CAD7E5605ADC}" presName="composite" presStyleCnt="0"/>
      <dgm:spPr/>
    </dgm:pt>
    <dgm:pt modelId="{618AA324-2FFD-472E-966C-421F99111034}" type="pres">
      <dgm:prSet presAssocID="{427D0C48-861F-4C29-BDAC-CAD7E5605A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A37F80-984F-4724-85BD-744D57C2E65C}" type="pres">
      <dgm:prSet presAssocID="{427D0C48-861F-4C29-BDAC-CAD7E5605AD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BEB5A0E-E364-42B5-8138-570928B380B9}" type="presOf" srcId="{CA828F94-A5E3-47D1-9683-A34C81AAC95B}" destId="{BDA37F80-984F-4724-85BD-744D57C2E65C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9EFCCF3B-10B2-4D71-938E-25CF4D7385CD}" srcId="{595CAD0C-4741-484B-B787-BA0020EF2227}" destId="{427D0C48-861F-4C29-BDAC-CAD7E5605ADC}" srcOrd="1" destOrd="0" parTransId="{8217652F-0FDD-46B5-8096-316BFCB48A13}" sibTransId="{F7EFB4E1-C720-4006-AA9B-4B9AF175A427}"/>
    <dgm:cxn modelId="{9E5B5C44-9B9E-4378-8A8C-F05769F69B2E}" type="presOf" srcId="{0DFD489B-E284-4753-B2A1-F83955F44DB4}" destId="{B3B9E5C1-CD3B-4E9A-983D-2A3E3CA2C234}" srcOrd="0" destOrd="0" presId="urn:microsoft.com/office/officeart/2005/8/layout/hList1"/>
    <dgm:cxn modelId="{5E0C8C91-B6DB-4B62-A619-26FDCADB03ED}" type="presOf" srcId="{427D0C48-861F-4C29-BDAC-CAD7E5605ADC}" destId="{618AA324-2FFD-472E-966C-421F99111034}" srcOrd="0" destOrd="0" presId="urn:microsoft.com/office/officeart/2005/8/layout/hList1"/>
    <dgm:cxn modelId="{07B35CA9-0F32-41D1-9E91-CB39CCD9966A}" srcId="{427D0C48-861F-4C29-BDAC-CAD7E5605ADC}" destId="{CA828F94-A5E3-47D1-9683-A34C81AAC95B}" srcOrd="0" destOrd="0" parTransId="{D1E8386F-DE92-44D8-A2F8-239C1EF70A7C}" sibTransId="{8364E3C5-343F-4952-B8D5-BCA10DB9827E}"/>
    <dgm:cxn modelId="{39B540D5-1233-4F31-B835-01E32842211F}" srcId="{E5A735C3-9DEC-4B7C-A55B-BFB9A5B27005}" destId="{0DFD489B-E284-4753-B2A1-F83955F44DB4}" srcOrd="0" destOrd="0" parTransId="{24AFF4C9-8007-422E-BD47-F433523C627F}" sibTransId="{699F2DF8-DE27-4AEE-AAD4-EFCDA2DCCB95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CEB25E96-C49D-482F-8E89-62FD302A6638}" type="presParOf" srcId="{247B9FCD-F020-4C59-A733-6C2B8F22CCD2}" destId="{BD8B2042-3645-455D-83C9-7E693D05588A}" srcOrd="1" destOrd="0" presId="urn:microsoft.com/office/officeart/2005/8/layout/hList1"/>
    <dgm:cxn modelId="{DBB5E215-4C4E-4A79-B9CE-C29FD53A8F5E}" type="presParOf" srcId="{247B9FCD-F020-4C59-A733-6C2B8F22CCD2}" destId="{CA4707AD-103A-4488-9D8D-C166CAB3C265}" srcOrd="2" destOrd="0" presId="urn:microsoft.com/office/officeart/2005/8/layout/hList1"/>
    <dgm:cxn modelId="{B28851CB-76F9-4437-90D0-2B73375FBE54}" type="presParOf" srcId="{CA4707AD-103A-4488-9D8D-C166CAB3C265}" destId="{618AA324-2FFD-472E-966C-421F99111034}" srcOrd="0" destOrd="0" presId="urn:microsoft.com/office/officeart/2005/8/layout/hList1"/>
    <dgm:cxn modelId="{4C5B8307-4BAD-4028-BFBA-509339127653}" type="presParOf" srcId="{CA4707AD-103A-4488-9D8D-C166CAB3C265}" destId="{BDA37F80-984F-4724-85BD-744D57C2E6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224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356CE662-43CB-4098-9AB8-3414010EFE18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4B875-46E1-41CD-AF61-083B685F1AB7}" type="parTrans" cxnId="{7BC969BA-E6D6-4809-B17D-38E4432E0885}">
      <dgm:prSet/>
      <dgm:spPr/>
      <dgm:t>
        <a:bodyPr/>
        <a:lstStyle/>
        <a:p>
          <a:endParaRPr lang="ru-RU"/>
        </a:p>
      </dgm:t>
    </dgm:pt>
    <dgm:pt modelId="{79467A1F-F0DA-4555-91DA-26DAE729FFF5}" type="sibTrans" cxnId="{7BC969BA-E6D6-4809-B17D-38E4432E0885}">
      <dgm:prSet/>
      <dgm:spPr/>
      <dgm:t>
        <a:bodyPr/>
        <a:lstStyle/>
        <a:p>
          <a:endParaRPr lang="ru-RU"/>
        </a:p>
      </dgm:t>
    </dgm:pt>
    <dgm:pt modelId="{228D887F-7423-455F-B9B5-52B701F12D7A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 43 </a:t>
          </a:r>
        </a:p>
      </dgm:t>
    </dgm:pt>
    <dgm:pt modelId="{28FBC11A-888E-4BB1-9F8D-30E71FB81D78}" type="parTrans" cxnId="{EA55B9DB-9EFD-4D14-8AF1-FB05C5E3184E}">
      <dgm:prSet/>
      <dgm:spPr/>
      <dgm:t>
        <a:bodyPr/>
        <a:lstStyle/>
        <a:p>
          <a:endParaRPr lang="ru-RU"/>
        </a:p>
      </dgm:t>
    </dgm:pt>
    <dgm:pt modelId="{33322496-EE73-4650-A52D-A8E45C3E414D}" type="sibTrans" cxnId="{EA55B9DB-9EFD-4D14-8AF1-FB05C5E3184E}">
      <dgm:prSet/>
      <dgm:spPr/>
      <dgm:t>
        <a:bodyPr/>
        <a:lstStyle/>
        <a:p>
          <a:endParaRPr lang="ru-RU"/>
        </a:p>
      </dgm:t>
    </dgm:pt>
    <dgm:pt modelId="{5442864D-062D-4911-9CD8-95A54FCEED77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    3</a:t>
          </a:r>
        </a:p>
      </dgm:t>
    </dgm:pt>
    <dgm:pt modelId="{0BA6B525-196F-4E4E-83C6-A762DA6EB2F0}" type="parTrans" cxnId="{38954DDC-8A05-486F-B7A1-3435F20D07C2}">
      <dgm:prSet/>
      <dgm:spPr/>
      <dgm:t>
        <a:bodyPr/>
        <a:lstStyle/>
        <a:p>
          <a:endParaRPr lang="ru-RU"/>
        </a:p>
      </dgm:t>
    </dgm:pt>
    <dgm:pt modelId="{AEDCB0D1-36A0-4F92-BA2A-A031FF24B2C5}" type="sibTrans" cxnId="{38954DDC-8A05-486F-B7A1-3435F20D07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</dgm:pt>
    <dgm:pt modelId="{D30E0633-FB1E-4487-B2E1-27124EDEBA80}" type="pres">
      <dgm:prSet presAssocID="{228D887F-7423-455F-B9B5-52B701F12D7A}" presName="pillarX" presStyleLbl="node1" presStyleIdx="1" presStyleCnt="4">
        <dgm:presLayoutVars>
          <dgm:bulletEnabled val="1"/>
        </dgm:presLayoutVars>
      </dgm:prSet>
      <dgm:spPr/>
    </dgm:pt>
    <dgm:pt modelId="{EAB63CBC-E849-407D-A422-3D70A4BC98FF}" type="pres">
      <dgm:prSet presAssocID="{8DA03131-A7BC-42AC-852C-DBC1A9FE0919}" presName="pillarX" presStyleLbl="node1" presStyleIdx="2" presStyleCnt="4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3" presStyleCnt="4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A646890B-B48D-470F-9C5C-46DCC51DFDF9}" srcId="{B2353292-2AA4-4E4B-A906-47C06720AD9C}" destId="{206B80E9-C84D-4806-8FE3-3AD47F0EA71A}" srcOrd="4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3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872B8D8B-FAF6-4D1C-A2C1-D7882BED5952}" type="presOf" srcId="{8DA03131-A7BC-42AC-852C-DBC1A9FE0919}" destId="{EAB63CBC-E849-407D-A422-3D70A4BC98FF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E06EABB8-B27E-4C73-832F-375E4F7C1536}" type="presOf" srcId="{228D887F-7423-455F-B9B5-52B701F12D7A}" destId="{D30E0633-FB1E-4487-B2E1-27124EDEBA80}" srcOrd="0" destOrd="0" presId="urn:microsoft.com/office/officeart/2005/8/layout/hList3"/>
    <dgm:cxn modelId="{7BC969BA-E6D6-4809-B17D-38E4432E0885}" srcId="{B2353292-2AA4-4E4B-A906-47C06720AD9C}" destId="{356CE662-43CB-4098-9AB8-3414010EFE18}" srcOrd="1" destOrd="0" parTransId="{4D44B875-46E1-41CD-AF61-083B685F1AB7}" sibTransId="{79467A1F-F0DA-4555-91DA-26DAE729FFF5}"/>
    <dgm:cxn modelId="{6100D1D3-F67E-48F1-81A9-43D8172BF633}" type="presOf" srcId="{5442864D-062D-4911-9CD8-95A54FCEED77}" destId="{576F3634-6ED9-4230-82EE-1A6C09084B3A}" srcOrd="0" destOrd="0" presId="urn:microsoft.com/office/officeart/2005/8/layout/hList3"/>
    <dgm:cxn modelId="{EA55B9DB-9EFD-4D14-8AF1-FB05C5E3184E}" srcId="{49BAAA05-2FF9-4AA9-8F7B-072143A772C1}" destId="{228D887F-7423-455F-B9B5-52B701F12D7A}" srcOrd="1" destOrd="0" parTransId="{28FBC11A-888E-4BB1-9F8D-30E71FB81D78}" sibTransId="{33322496-EE73-4650-A52D-A8E45C3E414D}"/>
    <dgm:cxn modelId="{38954DDC-8A05-486F-B7A1-3435F20D07C2}" srcId="{49BAAA05-2FF9-4AA9-8F7B-072143A772C1}" destId="{5442864D-062D-4911-9CD8-95A54FCEED77}" srcOrd="0" destOrd="0" parTransId="{0BA6B525-196F-4E4E-83C6-A762DA6EB2F0}" sibTransId="{AEDCB0D1-36A0-4F92-BA2A-A031FF24B2C5}"/>
    <dgm:cxn modelId="{AC226FE9-44E4-49D1-9C1A-ACCB1CFB5656}" srcId="{B2353292-2AA4-4E4B-A906-47C06720AD9C}" destId="{D9310A69-A949-429D-8F27-516CEC2D753A}" srcOrd="2" destOrd="0" parTransId="{6EC6F53F-6A7F-41B3-AA92-ADD42B13AC33}" sibTransId="{E0F80140-BE7C-45FA-B752-F57166F259C1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2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3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318E02D4-CB3E-488A-98AF-FA3FE5CD0637}" type="presParOf" srcId="{B050F1D8-BA18-4FFC-9BC6-BAA4E10D85AA}" destId="{D30E0633-FB1E-4487-B2E1-27124EDEBA80}" srcOrd="1" destOrd="0" presId="urn:microsoft.com/office/officeart/2005/8/layout/hList3"/>
    <dgm:cxn modelId="{60F8FF46-568E-44F2-9AD9-E5EC6949D681}" type="presParOf" srcId="{B050F1D8-BA18-4FFC-9BC6-BAA4E10D85AA}" destId="{EAB63CBC-E849-407D-A422-3D70A4BC98FF}" srcOrd="2" destOrd="0" presId="urn:microsoft.com/office/officeart/2005/8/layout/hList3"/>
    <dgm:cxn modelId="{C84C42E0-1C79-4637-B719-7ABDB6E88530}" type="presParOf" srcId="{B050F1D8-BA18-4FFC-9BC6-BAA4E10D85AA}" destId="{D6AB11C7-4149-47A9-84A5-CF6DC3C86198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>
              <a:solidFill>
                <a:schemeClr val="tx1"/>
              </a:solidFill>
            </a:rPr>
            <a:t>ед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0DFD489B-E284-4753-B2A1-F83955F44DB4}">
      <dgm:prSet phldrT="[Текст]"/>
      <dgm:spPr/>
      <dgm:t>
        <a:bodyPr/>
        <a:lstStyle/>
        <a:p>
          <a:pPr algn="ctr"/>
          <a:r>
            <a:rPr lang="ru-RU" dirty="0"/>
            <a:t>2024 год – 1</a:t>
          </a:r>
        </a:p>
      </dgm:t>
    </dgm:pt>
    <dgm:pt modelId="{24AFF4C9-8007-422E-BD47-F433523C627F}" type="parTrans" cxnId="{39B540D5-1233-4F31-B835-01E32842211F}">
      <dgm:prSet/>
      <dgm:spPr/>
      <dgm:t>
        <a:bodyPr/>
        <a:lstStyle/>
        <a:p>
          <a:endParaRPr lang="ru-RU"/>
        </a:p>
      </dgm:t>
    </dgm:pt>
    <dgm:pt modelId="{699F2DF8-DE27-4AEE-AAD4-EFCDA2DCCB95}" type="sibTrans" cxnId="{39B540D5-1233-4F31-B835-01E32842211F}">
      <dgm:prSet/>
      <dgm:spPr/>
      <dgm:t>
        <a:bodyPr/>
        <a:lstStyle/>
        <a:p>
          <a:endParaRPr lang="ru-RU"/>
        </a:p>
      </dgm:t>
    </dgm:pt>
    <dgm:pt modelId="{331316AA-FE8F-4494-AB2A-81D601F6DE0A}">
      <dgm:prSet phldrT="[Текст]"/>
      <dgm:spPr/>
      <dgm:t>
        <a:bodyPr/>
        <a:lstStyle/>
        <a:p>
          <a:pPr algn="ctr"/>
          <a:r>
            <a:rPr lang="ru-RU" dirty="0"/>
            <a:t>2025 год – 1</a:t>
          </a:r>
        </a:p>
      </dgm:t>
    </dgm:pt>
    <dgm:pt modelId="{2705724B-2FD9-493B-9C1D-C525C433244D}" type="parTrans" cxnId="{8DE91637-A711-4BB8-8BF1-F88465919E34}">
      <dgm:prSet/>
      <dgm:spPr/>
      <dgm:t>
        <a:bodyPr/>
        <a:lstStyle/>
        <a:p>
          <a:endParaRPr lang="ru-RU"/>
        </a:p>
      </dgm:t>
    </dgm:pt>
    <dgm:pt modelId="{EDA0D885-3C25-4F3F-A727-62F1ECF0EFDD}" type="sibTrans" cxnId="{8DE91637-A711-4BB8-8BF1-F88465919E34}">
      <dgm:prSet/>
      <dgm:spPr/>
      <dgm:t>
        <a:bodyPr/>
        <a:lstStyle/>
        <a:p>
          <a:endParaRPr lang="ru-RU"/>
        </a:p>
      </dgm:t>
    </dgm:pt>
    <dgm:pt modelId="{D7033B8E-3F99-498E-B8F4-E29EB29528D5}">
      <dgm:prSet phldrT="[Текст]"/>
      <dgm:spPr/>
      <dgm:t>
        <a:bodyPr/>
        <a:lstStyle/>
        <a:p>
          <a:pPr algn="ctr"/>
          <a:r>
            <a:rPr lang="ru-RU" dirty="0"/>
            <a:t>2026 год – 1</a:t>
          </a:r>
        </a:p>
      </dgm:t>
    </dgm:pt>
    <dgm:pt modelId="{AA2B3142-CA8B-4894-AF6F-52BC0A0C381F}" type="parTrans" cxnId="{EBAFB887-1E63-492B-80C0-CE8165C32A54}">
      <dgm:prSet/>
      <dgm:spPr/>
      <dgm:t>
        <a:bodyPr/>
        <a:lstStyle/>
        <a:p>
          <a:endParaRPr lang="ru-RU"/>
        </a:p>
      </dgm:t>
    </dgm:pt>
    <dgm:pt modelId="{87B2A311-6A4A-4781-963F-4A2FCF42D056}" type="sibTrans" cxnId="{EBAFB887-1E63-492B-80C0-CE8165C32A54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LinFactNeighborX="7906" custLinFactNeighborY="4951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1" custLinFactNeighborX="7906" custLinFactNeighborY="205">
        <dgm:presLayoutVars>
          <dgm:bulletEnabled val="1"/>
        </dgm:presLayoutVars>
      </dgm:prSet>
      <dgm:spPr/>
    </dgm:pt>
  </dgm:ptLst>
  <dgm:cxnLst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DE91637-A711-4BB8-8BF1-F88465919E34}" srcId="{E5A735C3-9DEC-4B7C-A55B-BFB9A5B27005}" destId="{331316AA-FE8F-4494-AB2A-81D601F6DE0A}" srcOrd="1" destOrd="0" parTransId="{2705724B-2FD9-493B-9C1D-C525C433244D}" sibTransId="{EDA0D885-3C25-4F3F-A727-62F1ECF0EFDD}"/>
    <dgm:cxn modelId="{9E5B5C44-9B9E-4378-8A8C-F05769F69B2E}" type="presOf" srcId="{0DFD489B-E284-4753-B2A1-F83955F44DB4}" destId="{B3B9E5C1-CD3B-4E9A-983D-2A3E3CA2C234}" srcOrd="0" destOrd="0" presId="urn:microsoft.com/office/officeart/2005/8/layout/hList1"/>
    <dgm:cxn modelId="{EBAFB887-1E63-492B-80C0-CE8165C32A54}" srcId="{E5A735C3-9DEC-4B7C-A55B-BFB9A5B27005}" destId="{D7033B8E-3F99-498E-B8F4-E29EB29528D5}" srcOrd="2" destOrd="0" parTransId="{AA2B3142-CA8B-4894-AF6F-52BC0A0C381F}" sibTransId="{87B2A311-6A4A-4781-963F-4A2FCF42D056}"/>
    <dgm:cxn modelId="{050A169D-9720-4421-832F-E67FB11C1278}" type="presOf" srcId="{D7033B8E-3F99-498E-B8F4-E29EB29528D5}" destId="{B3B9E5C1-CD3B-4E9A-983D-2A3E3CA2C234}" srcOrd="0" destOrd="2" presId="urn:microsoft.com/office/officeart/2005/8/layout/hList1"/>
    <dgm:cxn modelId="{2760FAC1-D029-4FE3-A79D-B03C3ACBEC5F}" type="presOf" srcId="{331316AA-FE8F-4494-AB2A-81D601F6DE0A}" destId="{B3B9E5C1-CD3B-4E9A-983D-2A3E3CA2C234}" srcOrd="0" destOrd="1" presId="urn:microsoft.com/office/officeart/2005/8/layout/hList1"/>
    <dgm:cxn modelId="{39B540D5-1233-4F31-B835-01E32842211F}" srcId="{E5A735C3-9DEC-4B7C-A55B-BFB9A5B27005}" destId="{0DFD489B-E284-4753-B2A1-F83955F44DB4}" srcOrd="0" destOrd="0" parTransId="{24AFF4C9-8007-422E-BD47-F433523C627F}" sibTransId="{699F2DF8-DE27-4AEE-AAD4-EFCDA2DCCB95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0ED1DFBF-9857-4AFE-984B-B4D3BC34CE5C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E720-184F-4264-9430-D726CF40B994}" type="parTrans" cxnId="{4BB89418-DB8C-4AF3-BD7F-17C249CE1431}">
      <dgm:prSet/>
      <dgm:spPr/>
      <dgm:t>
        <a:bodyPr/>
        <a:lstStyle/>
        <a:p>
          <a:endParaRPr lang="ru-RU"/>
        </a:p>
      </dgm:t>
    </dgm:pt>
    <dgm:pt modelId="{A42C734F-D21D-421F-B43B-524A92E88E8F}" type="sibTrans" cxnId="{4BB89418-DB8C-4AF3-BD7F-17C249CE1431}">
      <dgm:prSet/>
      <dgm:spPr/>
      <dgm:t>
        <a:bodyPr/>
        <a:lstStyle/>
        <a:p>
          <a:endParaRPr lang="ru-RU"/>
        </a:p>
      </dgm:t>
    </dgm:pt>
    <dgm:pt modelId="{356CE662-43CB-4098-9AB8-3414010EFE18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243</a:t>
          </a:r>
        </a:p>
      </dgm:t>
    </dgm:pt>
    <dgm:pt modelId="{4D44B875-46E1-41CD-AF61-083B685F1AB7}" type="parTrans" cxnId="{7BC969BA-E6D6-4809-B17D-38E4432E0885}">
      <dgm:prSet/>
      <dgm:spPr/>
      <dgm:t>
        <a:bodyPr/>
        <a:lstStyle/>
        <a:p>
          <a:endParaRPr lang="ru-RU"/>
        </a:p>
      </dgm:t>
    </dgm:pt>
    <dgm:pt modelId="{79467A1F-F0DA-4555-91DA-26DAE729FFF5}" type="sibTrans" cxnId="{7BC969BA-E6D6-4809-B17D-38E4432E0885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3">
        <dgm:presLayoutVars>
          <dgm:bulletEnabled val="1"/>
        </dgm:presLayoutVars>
      </dgm:prSet>
      <dgm:spPr/>
    </dgm:pt>
    <dgm:pt modelId="{D6AB11C7-4149-47A9-84A5-CF6DC3C86198}" type="pres">
      <dgm:prSet presAssocID="{F17A3B56-5F99-43F0-AE4B-35D3E0CEA944}" presName="pillarX" presStyleLbl="node1" presStyleIdx="1" presStyleCnt="3">
        <dgm:presLayoutVars>
          <dgm:bulletEnabled val="1"/>
        </dgm:presLayoutVars>
      </dgm:prSet>
      <dgm:spPr/>
    </dgm:pt>
    <dgm:pt modelId="{D82D6DA4-C3AD-4F57-AA32-677F76013EBF}" type="pres">
      <dgm:prSet presAssocID="{356CE662-43CB-4098-9AB8-3414010EFE18}" presName="pillarX" presStyleLbl="node1" presStyleIdx="2" presStyleCnt="3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A882507-66B4-4856-BC99-78496CDDE3E5}" type="presOf" srcId="{356CE662-43CB-4098-9AB8-3414010EFE18}" destId="{D82D6DA4-C3AD-4F57-AA32-677F76013EBF}" srcOrd="0" destOrd="0" presId="urn:microsoft.com/office/officeart/2005/8/layout/hList3"/>
    <dgm:cxn modelId="{A646890B-B48D-470F-9C5C-46DCC51DFDF9}" srcId="{B2353292-2AA4-4E4B-A906-47C06720AD9C}" destId="{206B80E9-C84D-4806-8FE3-3AD47F0EA71A}" srcOrd="3" destOrd="0" parTransId="{C0999420-4A55-4B45-AC9D-682BAB2357AE}" sibTransId="{49DDC56C-C8E8-4EFC-B60F-40B8A9003CAE}"/>
    <dgm:cxn modelId="{4BB89418-DB8C-4AF3-BD7F-17C249CE1431}" srcId="{B2353292-2AA4-4E4B-A906-47C06720AD9C}" destId="{0ED1DFBF-9857-4AFE-984B-B4D3BC34CE5C}" srcOrd="2" destOrd="0" parTransId="{7E83E720-184F-4264-9430-D726CF40B994}" sibTransId="{A42C734F-D21D-421F-B43B-524A92E88E8F}"/>
    <dgm:cxn modelId="{F9F92125-0B4B-4DEF-BB87-757A3DB8E632}" type="presOf" srcId="{F17A3B56-5F99-43F0-AE4B-35D3E0CEA944}" destId="{D6AB11C7-4149-47A9-84A5-CF6DC3C86198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7BC969BA-E6D6-4809-B17D-38E4432E0885}" srcId="{49BAAA05-2FF9-4AA9-8F7B-072143A772C1}" destId="{356CE662-43CB-4098-9AB8-3414010EFE18}" srcOrd="2" destOrd="0" parTransId="{4D44B875-46E1-41CD-AF61-083B685F1AB7}" sibTransId="{79467A1F-F0DA-4555-91DA-26DAE729FFF5}"/>
    <dgm:cxn modelId="{AC226FE9-44E4-49D1-9C1A-ACCB1CFB5656}" srcId="{B2353292-2AA4-4E4B-A906-47C06720AD9C}" destId="{D9310A69-A949-429D-8F27-516CEC2D753A}" srcOrd="1" destOrd="0" parTransId="{6EC6F53F-6A7F-41B3-AA92-ADD42B13AC33}" sibTransId="{E0F80140-BE7C-45FA-B752-F57166F259C1}"/>
    <dgm:cxn modelId="{3C7BA6F5-2595-4856-9B44-EB192F3C4EF9}" type="presOf" srcId="{8DA03131-A7BC-42AC-852C-DBC1A9FE0919}" destId="{576F3634-6ED9-4230-82EE-1A6C09084B3A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C84C42E0-1C79-4637-B719-7ABDB6E88530}" type="presParOf" srcId="{B050F1D8-BA18-4FFC-9BC6-BAA4E10D85AA}" destId="{D6AB11C7-4149-47A9-84A5-CF6DC3C86198}" srcOrd="1" destOrd="0" presId="urn:microsoft.com/office/officeart/2005/8/layout/hList3"/>
    <dgm:cxn modelId="{27B50532-A4AC-41B7-9079-692335167F09}" type="presParOf" srcId="{B050F1D8-BA18-4FFC-9BC6-BAA4E10D85AA}" destId="{D82D6DA4-C3AD-4F57-AA32-677F76013EBF}" srcOrd="2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 sz="2400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 sz="2400"/>
        </a:p>
      </dgm:t>
    </dgm:pt>
    <dgm:pt modelId="{8DA03131-A7BC-42AC-852C-DBC1A9FE0919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 sz="2400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 sz="2400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sz="240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 sz="240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 sz="2400"/>
        </a:p>
      </dgm:t>
    </dgm:pt>
    <dgm:pt modelId="{742E5087-D4E9-4C2D-BA88-191FC07EB203}">
      <dgm:prSet phldrT="[Текст]" custT="1"/>
      <dgm:spPr/>
      <dgm:t>
        <a:bodyPr/>
        <a:lstStyle/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 sz="2400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 sz="2400"/>
        </a:p>
      </dgm:t>
    </dgm:pt>
    <dgm:pt modelId="{AEDC4ABC-6A91-47A5-98F2-F0CADCC7EC8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5,6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 sz="2400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 sz="2400"/>
        </a:p>
      </dgm:t>
    </dgm:pt>
    <dgm:pt modelId="{6FDB9235-66FF-4A37-91C8-CFA8F3FAE5C6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 sz="2400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 sz="2400"/>
        </a:p>
      </dgm:t>
    </dgm:pt>
    <dgm:pt modelId="{287F53E1-8820-4F66-A273-CA245CB34A7A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 sz="2400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 sz="2400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 custLinFactNeighborX="-130" custLinFactNeighborY="-54098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 custScaleX="111790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FD160632-8BB0-4694-9D60-8A7A0CB75509}" type="presOf" srcId="{967A9E6F-5BA6-4A48-9DDC-C499CE32983A}" destId="{07D08F5F-2C18-4A15-ACF8-F1CF728336B8}" srcOrd="0" destOrd="0" presId="urn:microsoft.com/office/officeart/2005/8/layout/process1"/>
    <dgm:cxn modelId="{746B36D0-94EB-4156-8800-2A709B6BE4B4}" type="presOf" srcId="{C1FC27E8-2718-4ECD-BB13-066EFABD59E5}" destId="{67D566CC-62D7-47C6-920B-0C4EF5F0406E}" srcOrd="0" destOrd="0" presId="urn:microsoft.com/office/officeart/2005/8/layout/process1"/>
    <dgm:cxn modelId="{03811A2E-15D9-49AF-B992-96207E2A297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7C361C8-2580-401D-8739-621FA3909EB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6E318F-6B19-4389-897F-DFBEA179ECB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gm:t>
    </dgm:pt>
    <dgm:pt modelId="{0A59526A-49B5-4CAE-820A-6B052282B90C}" type="parTrans" cxnId="{B0A24964-20C6-4E6F-A152-87852B8059BE}">
      <dgm:prSet/>
      <dgm:spPr/>
      <dgm:t>
        <a:bodyPr/>
        <a:lstStyle/>
        <a:p>
          <a:endParaRPr lang="ru-RU"/>
        </a:p>
      </dgm:t>
    </dgm:pt>
    <dgm:pt modelId="{D1A4F973-7169-4BA0-B04D-75BFF35FAA8E}" type="sibTrans" cxnId="{B0A24964-20C6-4E6F-A152-87852B8059BE}">
      <dgm:prSet/>
      <dgm:spPr/>
      <dgm:t>
        <a:bodyPr/>
        <a:lstStyle/>
        <a:p>
          <a:endParaRPr lang="ru-RU"/>
        </a:p>
      </dgm:t>
    </dgm:pt>
    <dgm:pt modelId="{783E04B0-31FF-4C96-B8A0-25AD8784B35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</dgm:t>
    </dgm:pt>
    <dgm:pt modelId="{41CEE9CD-2DDC-4278-9671-1B12AA037CA2}" type="parTrans" cxnId="{CCB2FC7E-B9CB-4EE8-B353-8056ADDEE89E}">
      <dgm:prSet/>
      <dgm:spPr/>
      <dgm:t>
        <a:bodyPr/>
        <a:lstStyle/>
        <a:p>
          <a:endParaRPr lang="ru-RU"/>
        </a:p>
      </dgm:t>
    </dgm:pt>
    <dgm:pt modelId="{A2EC2633-8AD1-4857-A8DC-CC9F6C701E1C}" type="sibTrans" cxnId="{CCB2FC7E-B9CB-4EE8-B353-8056ADDEE89E}">
      <dgm:prSet/>
      <dgm:spPr/>
      <dgm:t>
        <a:bodyPr/>
        <a:lstStyle/>
        <a:p>
          <a:endParaRPr lang="ru-RU"/>
        </a:p>
      </dgm:t>
    </dgm:pt>
    <dgm:pt modelId="{68E2317E-6F39-40E1-A797-30ECD607A391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</a:t>
          </a:r>
        </a:p>
      </dgm:t>
    </dgm:pt>
    <dgm:pt modelId="{F6FBB941-946C-444D-A7D6-B0F13EA98EE3}" type="parTrans" cxnId="{B98FB499-3CD8-499B-B41C-A16A3AFFF8A7}">
      <dgm:prSet/>
      <dgm:spPr/>
      <dgm:t>
        <a:bodyPr/>
        <a:lstStyle/>
        <a:p>
          <a:endParaRPr lang="ru-RU"/>
        </a:p>
      </dgm:t>
    </dgm:pt>
    <dgm:pt modelId="{BFF358C7-2985-4A24-882D-BED3C55E1F1A}" type="sibTrans" cxnId="{B98FB499-3CD8-499B-B41C-A16A3AFFF8A7}">
      <dgm:prSet/>
      <dgm:spPr/>
      <dgm:t>
        <a:bodyPr/>
        <a:lstStyle/>
        <a:p>
          <a:endParaRPr lang="ru-RU"/>
        </a:p>
      </dgm:t>
    </dgm:pt>
    <dgm:pt modelId="{81435F7A-3CE0-4B4B-91D0-A2EE69970954}">
      <dgm:prSet/>
      <dgm:spPr/>
      <dgm:t>
        <a:bodyPr/>
        <a:lstStyle/>
        <a:p>
          <a:endParaRPr lang="ru-RU"/>
        </a:p>
      </dgm:t>
    </dgm:pt>
    <dgm:pt modelId="{B09F1F4F-05AB-43EF-934C-53A687F61F7A}" type="parTrans" cxnId="{C265B8F7-11C0-49EA-9279-BFEB82D98827}">
      <dgm:prSet/>
      <dgm:spPr/>
      <dgm:t>
        <a:bodyPr/>
        <a:lstStyle/>
        <a:p>
          <a:endParaRPr lang="ru-RU"/>
        </a:p>
      </dgm:t>
    </dgm:pt>
    <dgm:pt modelId="{A7C7A919-D654-44C5-9020-ABA350FBECDF}" type="sibTrans" cxnId="{C265B8F7-11C0-49EA-9279-BFEB82D98827}">
      <dgm:prSet/>
      <dgm:spPr/>
      <dgm:t>
        <a:bodyPr/>
        <a:lstStyle/>
        <a:p>
          <a:endParaRPr lang="ru-RU"/>
        </a:p>
      </dgm:t>
    </dgm:pt>
    <dgm:pt modelId="{83B30157-FADA-40E4-BA8F-DF14B1B50177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gm:t>
    </dgm:pt>
    <dgm:pt modelId="{AE10A693-EB0E-4ABA-B6AA-E2060AAB3743}" type="parTrans" cxnId="{A93AF810-8521-4184-883C-E1E2E2024FC9}">
      <dgm:prSet/>
      <dgm:spPr/>
      <dgm:t>
        <a:bodyPr/>
        <a:lstStyle/>
        <a:p>
          <a:endParaRPr lang="ru-RU"/>
        </a:p>
      </dgm:t>
    </dgm:pt>
    <dgm:pt modelId="{268A8023-F78C-4BC8-982F-E50F34BFC471}" type="sibTrans" cxnId="{A93AF810-8521-4184-883C-E1E2E2024FC9}">
      <dgm:prSet/>
      <dgm:spPr/>
      <dgm:t>
        <a:bodyPr/>
        <a:lstStyle/>
        <a:p>
          <a:endParaRPr lang="ru-RU"/>
        </a:p>
      </dgm:t>
    </dgm:pt>
    <dgm:pt modelId="{24730C0B-FEC0-4DDA-AF82-5EF47A8EC8AF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gm:t>
    </dgm:pt>
    <dgm:pt modelId="{E7FAFCC0-83E6-4486-B374-01E539D6678C}" type="parTrans" cxnId="{AAC920B4-0587-4B31-9785-FE39D47DD9D4}">
      <dgm:prSet/>
      <dgm:spPr/>
      <dgm:t>
        <a:bodyPr/>
        <a:lstStyle/>
        <a:p>
          <a:endParaRPr lang="ru-RU"/>
        </a:p>
      </dgm:t>
    </dgm:pt>
    <dgm:pt modelId="{BCF0B251-08BA-4C40-A989-772E5F6C7ADF}" type="sibTrans" cxnId="{AAC920B4-0587-4B31-9785-FE39D47DD9D4}">
      <dgm:prSet/>
      <dgm:spPr/>
      <dgm:t>
        <a:bodyPr/>
        <a:lstStyle/>
        <a:p>
          <a:endParaRPr lang="ru-RU"/>
        </a:p>
      </dgm:t>
    </dgm:pt>
    <dgm:pt modelId="{5E2EB0EA-3F04-41E8-8F6A-355A1D591282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</a:p>
      </dgm:t>
    </dgm:pt>
    <dgm:pt modelId="{7EBE73A8-14C1-42C1-B5E9-E4FAB39E63C5}" type="sibTrans" cxnId="{61180C9C-BC71-4B0C-AC5A-AC09B5D618D7}">
      <dgm:prSet/>
      <dgm:spPr/>
      <dgm:t>
        <a:bodyPr/>
        <a:lstStyle/>
        <a:p>
          <a:endParaRPr lang="ru-RU"/>
        </a:p>
      </dgm:t>
    </dgm:pt>
    <dgm:pt modelId="{E0484118-3FA6-4E82-97CE-748411B6CCE3}" type="parTrans" cxnId="{61180C9C-BC71-4B0C-AC5A-AC09B5D618D7}">
      <dgm:prSet/>
      <dgm:spPr/>
      <dgm:t>
        <a:bodyPr/>
        <a:lstStyle/>
        <a:p>
          <a:endParaRPr lang="ru-RU"/>
        </a:p>
      </dgm:t>
    </dgm:pt>
    <dgm:pt modelId="{1F561AE1-D6B9-464E-9315-CEEB34D752F2}" type="pres">
      <dgm:prSet presAssocID="{B7C361C8-2580-401D-8739-621FA3909EBB}" presName="composite" presStyleCnt="0">
        <dgm:presLayoutVars>
          <dgm:chMax val="1"/>
          <dgm:dir/>
          <dgm:resizeHandles val="exact"/>
        </dgm:presLayoutVars>
      </dgm:prSet>
      <dgm:spPr/>
    </dgm:pt>
    <dgm:pt modelId="{0CBAFA6F-E698-4F4E-B9B0-2757A191C6FB}" type="pres">
      <dgm:prSet presAssocID="{F16E318F-6B19-4389-897F-DFBEA179ECBA}" presName="roof" presStyleLbl="dkBgShp" presStyleIdx="0" presStyleCnt="2" custLinFactNeighborX="4354" custLinFactNeighborY="3473"/>
      <dgm:spPr/>
    </dgm:pt>
    <dgm:pt modelId="{879D49A6-ACFD-4963-8097-B0190CC3C983}" type="pres">
      <dgm:prSet presAssocID="{F16E318F-6B19-4389-897F-DFBEA179ECBA}" presName="pillars" presStyleCnt="0"/>
      <dgm:spPr/>
    </dgm:pt>
    <dgm:pt modelId="{D382CC06-70E2-4C94-BBE1-CE26637FFE2D}" type="pres">
      <dgm:prSet presAssocID="{F16E318F-6B19-4389-897F-DFBEA179ECBA}" presName="pillar1" presStyleLbl="node1" presStyleIdx="0" presStyleCnt="5">
        <dgm:presLayoutVars>
          <dgm:bulletEnabled val="1"/>
        </dgm:presLayoutVars>
      </dgm:prSet>
      <dgm:spPr/>
    </dgm:pt>
    <dgm:pt modelId="{D521A4AC-B608-4246-84B5-91900FA7B943}" type="pres">
      <dgm:prSet presAssocID="{5E2EB0EA-3F04-41E8-8F6A-355A1D591282}" presName="pillarX" presStyleLbl="node1" presStyleIdx="1" presStyleCnt="5">
        <dgm:presLayoutVars>
          <dgm:bulletEnabled val="1"/>
        </dgm:presLayoutVars>
      </dgm:prSet>
      <dgm:spPr/>
    </dgm:pt>
    <dgm:pt modelId="{1D5958E9-923B-4313-AA05-D8B37A183964}" type="pres">
      <dgm:prSet presAssocID="{68E2317E-6F39-40E1-A797-30ECD607A391}" presName="pillarX" presStyleLbl="node1" presStyleIdx="2" presStyleCnt="5">
        <dgm:presLayoutVars>
          <dgm:bulletEnabled val="1"/>
        </dgm:presLayoutVars>
      </dgm:prSet>
      <dgm:spPr/>
    </dgm:pt>
    <dgm:pt modelId="{83D36BB2-7E4B-47EE-A721-828D79FDA721}" type="pres">
      <dgm:prSet presAssocID="{83B30157-FADA-40E4-BA8F-DF14B1B50177}" presName="pillarX" presStyleLbl="node1" presStyleIdx="3" presStyleCnt="5">
        <dgm:presLayoutVars>
          <dgm:bulletEnabled val="1"/>
        </dgm:presLayoutVars>
      </dgm:prSet>
      <dgm:spPr/>
    </dgm:pt>
    <dgm:pt modelId="{75180315-2ABF-403E-BA46-7908CD42D3AE}" type="pres">
      <dgm:prSet presAssocID="{24730C0B-FEC0-4DDA-AF82-5EF47A8EC8AF}" presName="pillarX" presStyleLbl="node1" presStyleIdx="4" presStyleCnt="5">
        <dgm:presLayoutVars>
          <dgm:bulletEnabled val="1"/>
        </dgm:presLayoutVars>
      </dgm:prSet>
      <dgm:spPr/>
    </dgm:pt>
    <dgm:pt modelId="{5614E496-C4F1-4F98-95A0-E78C2F771173}" type="pres">
      <dgm:prSet presAssocID="{F16E318F-6B19-4389-897F-DFBEA179ECBA}" presName="base" presStyleLbl="dkBgShp" presStyleIdx="1" presStyleCnt="2"/>
      <dgm:spPr/>
    </dgm:pt>
  </dgm:ptLst>
  <dgm:cxnLst>
    <dgm:cxn modelId="{A93AF810-8521-4184-883C-E1E2E2024FC9}" srcId="{F16E318F-6B19-4389-897F-DFBEA179ECBA}" destId="{83B30157-FADA-40E4-BA8F-DF14B1B50177}" srcOrd="3" destOrd="0" parTransId="{AE10A693-EB0E-4ABA-B6AA-E2060AAB3743}" sibTransId="{268A8023-F78C-4BC8-982F-E50F34BFC471}"/>
    <dgm:cxn modelId="{8B094322-A40A-446C-AB87-931740F45050}" type="presOf" srcId="{5E2EB0EA-3F04-41E8-8F6A-355A1D591282}" destId="{D521A4AC-B608-4246-84B5-91900FA7B943}" srcOrd="0" destOrd="0" presId="urn:microsoft.com/office/officeart/2005/8/layout/hList3"/>
    <dgm:cxn modelId="{4456D129-6553-482E-B9EB-203A41F5BEE8}" type="presOf" srcId="{783E04B0-31FF-4C96-B8A0-25AD8784B350}" destId="{D382CC06-70E2-4C94-BBE1-CE26637FFE2D}" srcOrd="0" destOrd="0" presId="urn:microsoft.com/office/officeart/2005/8/layout/hList3"/>
    <dgm:cxn modelId="{0D92D338-175F-475B-8EB9-91726FEF7CFB}" type="presOf" srcId="{83B30157-FADA-40E4-BA8F-DF14B1B50177}" destId="{83D36BB2-7E4B-47EE-A721-828D79FDA721}" srcOrd="0" destOrd="0" presId="urn:microsoft.com/office/officeart/2005/8/layout/hList3"/>
    <dgm:cxn modelId="{B0A24964-20C6-4E6F-A152-87852B8059BE}" srcId="{B7C361C8-2580-401D-8739-621FA3909EBB}" destId="{F16E318F-6B19-4389-897F-DFBEA179ECBA}" srcOrd="0" destOrd="0" parTransId="{0A59526A-49B5-4CAE-820A-6B052282B90C}" sibTransId="{D1A4F973-7169-4BA0-B04D-75BFF35FAA8E}"/>
    <dgm:cxn modelId="{4CFB0E72-B2E3-47FB-8A7D-3C6277F75645}" type="presOf" srcId="{F16E318F-6B19-4389-897F-DFBEA179ECBA}" destId="{0CBAFA6F-E698-4F4E-B9B0-2757A191C6FB}" srcOrd="0" destOrd="0" presId="urn:microsoft.com/office/officeart/2005/8/layout/hList3"/>
    <dgm:cxn modelId="{8A417C72-4545-4FF0-89A4-DD0F0AC826C5}" type="presOf" srcId="{68E2317E-6F39-40E1-A797-30ECD607A391}" destId="{1D5958E9-923B-4313-AA05-D8B37A183964}" srcOrd="0" destOrd="0" presId="urn:microsoft.com/office/officeart/2005/8/layout/hList3"/>
    <dgm:cxn modelId="{4C3DA958-61A8-469A-A97C-BCB29A58EE4A}" type="presOf" srcId="{24730C0B-FEC0-4DDA-AF82-5EF47A8EC8AF}" destId="{75180315-2ABF-403E-BA46-7908CD42D3AE}" srcOrd="0" destOrd="0" presId="urn:microsoft.com/office/officeart/2005/8/layout/hList3"/>
    <dgm:cxn modelId="{CCB2FC7E-B9CB-4EE8-B353-8056ADDEE89E}" srcId="{F16E318F-6B19-4389-897F-DFBEA179ECBA}" destId="{783E04B0-31FF-4C96-B8A0-25AD8784B350}" srcOrd="0" destOrd="0" parTransId="{41CEE9CD-2DDC-4278-9671-1B12AA037CA2}" sibTransId="{A2EC2633-8AD1-4857-A8DC-CC9F6C701E1C}"/>
    <dgm:cxn modelId="{B98FB499-3CD8-499B-B41C-A16A3AFFF8A7}" srcId="{F16E318F-6B19-4389-897F-DFBEA179ECBA}" destId="{68E2317E-6F39-40E1-A797-30ECD607A391}" srcOrd="2" destOrd="0" parTransId="{F6FBB941-946C-444D-A7D6-B0F13EA98EE3}" sibTransId="{BFF358C7-2985-4A24-882D-BED3C55E1F1A}"/>
    <dgm:cxn modelId="{61180C9C-BC71-4B0C-AC5A-AC09B5D618D7}" srcId="{F16E318F-6B19-4389-897F-DFBEA179ECBA}" destId="{5E2EB0EA-3F04-41E8-8F6A-355A1D591282}" srcOrd="1" destOrd="0" parTransId="{E0484118-3FA6-4E82-97CE-748411B6CCE3}" sibTransId="{7EBE73A8-14C1-42C1-B5E9-E4FAB39E63C5}"/>
    <dgm:cxn modelId="{AAC920B4-0587-4B31-9785-FE39D47DD9D4}" srcId="{F16E318F-6B19-4389-897F-DFBEA179ECBA}" destId="{24730C0B-FEC0-4DDA-AF82-5EF47A8EC8AF}" srcOrd="4" destOrd="0" parTransId="{E7FAFCC0-83E6-4486-B374-01E539D6678C}" sibTransId="{BCF0B251-08BA-4C40-A989-772E5F6C7ADF}"/>
    <dgm:cxn modelId="{C265B8F7-11C0-49EA-9279-BFEB82D98827}" srcId="{B7C361C8-2580-401D-8739-621FA3909EBB}" destId="{81435F7A-3CE0-4B4B-91D0-A2EE69970954}" srcOrd="1" destOrd="0" parTransId="{B09F1F4F-05AB-43EF-934C-53A687F61F7A}" sibTransId="{A7C7A919-D654-44C5-9020-ABA350FBECDF}"/>
    <dgm:cxn modelId="{E91D44FF-3B02-488B-B9B8-5127B10BBB2B}" type="presOf" srcId="{B7C361C8-2580-401D-8739-621FA3909EBB}" destId="{1F561AE1-D6B9-464E-9315-CEEB34D752F2}" srcOrd="0" destOrd="0" presId="urn:microsoft.com/office/officeart/2005/8/layout/hList3"/>
    <dgm:cxn modelId="{89E5C090-F525-4CDA-A5B9-EB95A171049F}" type="presParOf" srcId="{1F561AE1-D6B9-464E-9315-CEEB34D752F2}" destId="{0CBAFA6F-E698-4F4E-B9B0-2757A191C6FB}" srcOrd="0" destOrd="0" presId="urn:microsoft.com/office/officeart/2005/8/layout/hList3"/>
    <dgm:cxn modelId="{ABD5E551-9059-4DAA-9BCF-134329D027F9}" type="presParOf" srcId="{1F561AE1-D6B9-464E-9315-CEEB34D752F2}" destId="{879D49A6-ACFD-4963-8097-B0190CC3C983}" srcOrd="1" destOrd="0" presId="urn:microsoft.com/office/officeart/2005/8/layout/hList3"/>
    <dgm:cxn modelId="{D7CB4BEB-6EE0-40F9-9016-BAB934F8455F}" type="presParOf" srcId="{879D49A6-ACFD-4963-8097-B0190CC3C983}" destId="{D382CC06-70E2-4C94-BBE1-CE26637FFE2D}" srcOrd="0" destOrd="0" presId="urn:microsoft.com/office/officeart/2005/8/layout/hList3"/>
    <dgm:cxn modelId="{DD1140ED-C1C1-435C-9F5C-386D4539A890}" type="presParOf" srcId="{879D49A6-ACFD-4963-8097-B0190CC3C983}" destId="{D521A4AC-B608-4246-84B5-91900FA7B943}" srcOrd="1" destOrd="0" presId="urn:microsoft.com/office/officeart/2005/8/layout/hList3"/>
    <dgm:cxn modelId="{0E10E815-6830-4733-A5B5-0CFB00C040A2}" type="presParOf" srcId="{879D49A6-ACFD-4963-8097-B0190CC3C983}" destId="{1D5958E9-923B-4313-AA05-D8B37A183964}" srcOrd="2" destOrd="0" presId="urn:microsoft.com/office/officeart/2005/8/layout/hList3"/>
    <dgm:cxn modelId="{36933125-2214-4980-8FBE-6E0DDF95FE94}" type="presParOf" srcId="{879D49A6-ACFD-4963-8097-B0190CC3C983}" destId="{83D36BB2-7E4B-47EE-A721-828D79FDA721}" srcOrd="3" destOrd="0" presId="urn:microsoft.com/office/officeart/2005/8/layout/hList3"/>
    <dgm:cxn modelId="{F1899F4D-00D1-48C4-AFB6-9C59E290F996}" type="presParOf" srcId="{879D49A6-ACFD-4963-8097-B0190CC3C983}" destId="{75180315-2ABF-403E-BA46-7908CD42D3AE}" srcOrd="4" destOrd="0" presId="urn:microsoft.com/office/officeart/2005/8/layout/hList3"/>
    <dgm:cxn modelId="{28CF597A-CAB1-4093-B6E2-DCF3BD5CEBF2}" type="presParOf" srcId="{1F561AE1-D6B9-464E-9315-CEEB34D752F2}" destId="{5614E496-C4F1-4F98-95A0-E78C2F7711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8A1660F-952F-4109-B43C-CDDE28B21DA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44F9-3949-415E-ADDC-7DD9A18D8B5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gm:t>
    </dgm:pt>
    <dgm:pt modelId="{45ACABCD-A29B-4172-8521-B4879559C021}" type="parTrans" cxnId="{219DE2CA-259A-4F87-80D4-BCD7EB34C83A}">
      <dgm:prSet/>
      <dgm:spPr/>
      <dgm:t>
        <a:bodyPr/>
        <a:lstStyle/>
        <a:p>
          <a:endParaRPr lang="ru-RU"/>
        </a:p>
      </dgm:t>
    </dgm:pt>
    <dgm:pt modelId="{9CCC560C-2B7D-43E9-8068-9D26BCAE8F4C}" type="sibTrans" cxnId="{219DE2CA-259A-4F87-80D4-BCD7EB34C83A}">
      <dgm:prSet/>
      <dgm:spPr/>
      <dgm:t>
        <a:bodyPr/>
        <a:lstStyle/>
        <a:p>
          <a:endParaRPr lang="ru-RU"/>
        </a:p>
      </dgm:t>
    </dgm:pt>
    <dgm:pt modelId="{1D848A31-C93E-456D-A481-93C77B6D4346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3CA65222-6303-4D24-9BD8-DD37DDC99E65}" type="parTrans" cxnId="{AC5E2714-8874-4C42-8C9E-69A54EC77688}">
      <dgm:prSet/>
      <dgm:spPr/>
      <dgm:t>
        <a:bodyPr/>
        <a:lstStyle/>
        <a:p>
          <a:endParaRPr lang="ru-RU"/>
        </a:p>
      </dgm:t>
    </dgm:pt>
    <dgm:pt modelId="{D1F21DB3-66A8-40AF-8763-B1F267828889}" type="sibTrans" cxnId="{AC5E2714-8874-4C42-8C9E-69A54EC77688}">
      <dgm:prSet/>
      <dgm:spPr/>
      <dgm:t>
        <a:bodyPr/>
        <a:lstStyle/>
        <a:p>
          <a:endParaRPr lang="ru-RU"/>
        </a:p>
      </dgm:t>
    </dgm:pt>
    <dgm:pt modelId="{544C2216-249F-441F-A169-D944095DD72D}">
      <dgm:prSet phldrT="[Текст]" custT="1"/>
      <dgm:spPr/>
      <dgm:t>
        <a:bodyPr/>
        <a:lstStyle/>
        <a:p>
          <a:r>
            <a:rPr lang="ru-RU" sz="28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8A34-C0BE-41C3-B949-7E918871217F}" type="parTrans" cxnId="{6A1B497F-C7DD-40B5-B9C7-2A0B35446639}">
      <dgm:prSet/>
      <dgm:spPr/>
      <dgm:t>
        <a:bodyPr/>
        <a:lstStyle/>
        <a:p>
          <a:endParaRPr lang="ru-RU"/>
        </a:p>
      </dgm:t>
    </dgm:pt>
    <dgm:pt modelId="{EE431395-1219-4588-9C59-122E9669287E}" type="sibTrans" cxnId="{6A1B497F-C7DD-40B5-B9C7-2A0B35446639}">
      <dgm:prSet/>
      <dgm:spPr/>
      <dgm:t>
        <a:bodyPr/>
        <a:lstStyle/>
        <a:p>
          <a:endParaRPr lang="ru-RU"/>
        </a:p>
      </dgm:t>
    </dgm:pt>
    <dgm:pt modelId="{CB18245E-570E-444D-8994-02545B2C8EC4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2993A845-D73E-44A6-A107-731E1A5A9AB2}" type="parTrans" cxnId="{247EA7A4-FA58-40AD-A548-5290B2B1043C}">
      <dgm:prSet/>
      <dgm:spPr/>
      <dgm:t>
        <a:bodyPr/>
        <a:lstStyle/>
        <a:p>
          <a:endParaRPr lang="ru-RU"/>
        </a:p>
      </dgm:t>
    </dgm:pt>
    <dgm:pt modelId="{7CB77434-2CE5-4FFB-A160-86408F5A0D1D}" type="sibTrans" cxnId="{247EA7A4-FA58-40AD-A548-5290B2B1043C}">
      <dgm:prSet/>
      <dgm:spPr/>
      <dgm:t>
        <a:bodyPr/>
        <a:lstStyle/>
        <a:p>
          <a:endParaRPr lang="ru-RU"/>
        </a:p>
      </dgm:t>
    </dgm:pt>
    <dgm:pt modelId="{DA5B7F77-94AA-4E25-9F03-CF3880ED9A78}">
      <dgm:prSet/>
      <dgm:spPr/>
      <dgm:t>
        <a:bodyPr/>
        <a:lstStyle/>
        <a:p>
          <a:endParaRPr lang="ru-RU"/>
        </a:p>
      </dgm:t>
    </dgm:pt>
    <dgm:pt modelId="{7B820EF3-2FE7-4E98-A3BD-05AF1B88A48A}" type="parTrans" cxnId="{713666D8-DD60-408A-8626-BA292FAFA0B0}">
      <dgm:prSet/>
      <dgm:spPr/>
      <dgm:t>
        <a:bodyPr/>
        <a:lstStyle/>
        <a:p>
          <a:endParaRPr lang="ru-RU"/>
        </a:p>
      </dgm:t>
    </dgm:pt>
    <dgm:pt modelId="{B5D94431-ED9D-403F-A451-1E882E44F56D}" type="sibTrans" cxnId="{713666D8-DD60-408A-8626-BA292FAFA0B0}">
      <dgm:prSet/>
      <dgm:spPr/>
      <dgm:t>
        <a:bodyPr/>
        <a:lstStyle/>
        <a:p>
          <a:endParaRPr lang="ru-RU"/>
        </a:p>
      </dgm:t>
    </dgm:pt>
    <dgm:pt modelId="{338E938A-3C30-4C25-A054-669FE110558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39A9A888-C5AB-42DA-A79E-16C15E746C1B}" type="parTrans" cxnId="{C0DB2E3D-39F8-48F1-8573-55F2E218FDCE}">
      <dgm:prSet/>
      <dgm:spPr/>
      <dgm:t>
        <a:bodyPr/>
        <a:lstStyle/>
        <a:p>
          <a:endParaRPr lang="ru-RU"/>
        </a:p>
      </dgm:t>
    </dgm:pt>
    <dgm:pt modelId="{B546F8DD-5F1F-4AE8-91EC-74DDA441CBAE}" type="sibTrans" cxnId="{C0DB2E3D-39F8-48F1-8573-55F2E218FDCE}">
      <dgm:prSet/>
      <dgm:spPr/>
      <dgm:t>
        <a:bodyPr/>
        <a:lstStyle/>
        <a:p>
          <a:endParaRPr lang="ru-RU"/>
        </a:p>
      </dgm:t>
    </dgm:pt>
    <dgm:pt modelId="{91B6EB55-1E2D-48EE-999A-D63A1B69E43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gm:t>
    </dgm:pt>
    <dgm:pt modelId="{12D8598F-E5AA-4622-8D4C-5D9F10D29C0F}" type="parTrans" cxnId="{FC66BC13-C6AD-4271-9618-6CA7D1B1FEA4}">
      <dgm:prSet/>
      <dgm:spPr/>
      <dgm:t>
        <a:bodyPr/>
        <a:lstStyle/>
        <a:p>
          <a:endParaRPr lang="ru-RU"/>
        </a:p>
      </dgm:t>
    </dgm:pt>
    <dgm:pt modelId="{84D314CF-C1FE-467B-AD3E-80F5F283809D}" type="sibTrans" cxnId="{FC66BC13-C6AD-4271-9618-6CA7D1B1FEA4}">
      <dgm:prSet/>
      <dgm:spPr/>
      <dgm:t>
        <a:bodyPr/>
        <a:lstStyle/>
        <a:p>
          <a:endParaRPr lang="ru-RU"/>
        </a:p>
      </dgm:t>
    </dgm:pt>
    <dgm:pt modelId="{63001E70-AB50-4FDE-A360-802E5A98D95F}" type="pres">
      <dgm:prSet presAssocID="{08A1660F-952F-4109-B43C-CDDE28B21DAB}" presName="composite" presStyleCnt="0">
        <dgm:presLayoutVars>
          <dgm:chMax val="1"/>
          <dgm:dir/>
          <dgm:resizeHandles val="exact"/>
        </dgm:presLayoutVars>
      </dgm:prSet>
      <dgm:spPr/>
    </dgm:pt>
    <dgm:pt modelId="{F71FF004-B577-4F93-83EE-D44BCED10747}" type="pres">
      <dgm:prSet presAssocID="{5FB744F9-3949-415E-ADDC-7DD9A18D8B5E}" presName="roof" presStyleLbl="dkBgShp" presStyleIdx="0" presStyleCnt="2" custLinFactNeighborX="17665"/>
      <dgm:spPr/>
    </dgm:pt>
    <dgm:pt modelId="{BCB252A8-F2DB-4E6F-9E30-919133BC8792}" type="pres">
      <dgm:prSet presAssocID="{5FB744F9-3949-415E-ADDC-7DD9A18D8B5E}" presName="pillars" presStyleCnt="0"/>
      <dgm:spPr/>
    </dgm:pt>
    <dgm:pt modelId="{326B5FA3-405B-49E0-9EE5-D30B7FBB43E6}" type="pres">
      <dgm:prSet presAssocID="{5FB744F9-3949-415E-ADDC-7DD9A18D8B5E}" presName="pillar1" presStyleLbl="node1" presStyleIdx="0" presStyleCnt="5">
        <dgm:presLayoutVars>
          <dgm:bulletEnabled val="1"/>
        </dgm:presLayoutVars>
      </dgm:prSet>
      <dgm:spPr/>
    </dgm:pt>
    <dgm:pt modelId="{84E44FBB-C03A-4F61-90C0-822E144DB646}" type="pres">
      <dgm:prSet presAssocID="{544C2216-249F-441F-A169-D944095DD72D}" presName="pillarX" presStyleLbl="node1" presStyleIdx="1" presStyleCnt="5">
        <dgm:presLayoutVars>
          <dgm:bulletEnabled val="1"/>
        </dgm:presLayoutVars>
      </dgm:prSet>
      <dgm:spPr/>
    </dgm:pt>
    <dgm:pt modelId="{EF11E78A-1B8A-432B-91AE-C303186B0C0F}" type="pres">
      <dgm:prSet presAssocID="{CB18245E-570E-444D-8994-02545B2C8EC4}" presName="pillarX" presStyleLbl="node1" presStyleIdx="2" presStyleCnt="5">
        <dgm:presLayoutVars>
          <dgm:bulletEnabled val="1"/>
        </dgm:presLayoutVars>
      </dgm:prSet>
      <dgm:spPr/>
    </dgm:pt>
    <dgm:pt modelId="{F4AC5435-AAC6-424A-A851-8D72A19CF444}" type="pres">
      <dgm:prSet presAssocID="{338E938A-3C30-4C25-A054-669FE1105580}" presName="pillarX" presStyleLbl="node1" presStyleIdx="3" presStyleCnt="5">
        <dgm:presLayoutVars>
          <dgm:bulletEnabled val="1"/>
        </dgm:presLayoutVars>
      </dgm:prSet>
      <dgm:spPr/>
    </dgm:pt>
    <dgm:pt modelId="{CEED76E8-CDF6-48D2-B47F-C7C241150C14}" type="pres">
      <dgm:prSet presAssocID="{91B6EB55-1E2D-48EE-999A-D63A1B69E43C}" presName="pillarX" presStyleLbl="node1" presStyleIdx="4" presStyleCnt="5">
        <dgm:presLayoutVars>
          <dgm:bulletEnabled val="1"/>
        </dgm:presLayoutVars>
      </dgm:prSet>
      <dgm:spPr/>
    </dgm:pt>
    <dgm:pt modelId="{623D2A35-D645-4BFE-8D42-5525F2622180}" type="pres">
      <dgm:prSet presAssocID="{5FB744F9-3949-415E-ADDC-7DD9A18D8B5E}" presName="base" presStyleLbl="dkBgShp" presStyleIdx="1" presStyleCnt="2"/>
      <dgm:spPr/>
    </dgm:pt>
  </dgm:ptLst>
  <dgm:cxnLst>
    <dgm:cxn modelId="{D071E50E-200C-49D1-A91C-9C32840384A4}" type="presOf" srcId="{CB18245E-570E-444D-8994-02545B2C8EC4}" destId="{EF11E78A-1B8A-432B-91AE-C303186B0C0F}" srcOrd="0" destOrd="0" presId="urn:microsoft.com/office/officeart/2005/8/layout/hList3"/>
    <dgm:cxn modelId="{FC66BC13-C6AD-4271-9618-6CA7D1B1FEA4}" srcId="{5FB744F9-3949-415E-ADDC-7DD9A18D8B5E}" destId="{91B6EB55-1E2D-48EE-999A-D63A1B69E43C}" srcOrd="4" destOrd="0" parTransId="{12D8598F-E5AA-4622-8D4C-5D9F10D29C0F}" sibTransId="{84D314CF-C1FE-467B-AD3E-80F5F283809D}"/>
    <dgm:cxn modelId="{AC5E2714-8874-4C42-8C9E-69A54EC77688}" srcId="{5FB744F9-3949-415E-ADDC-7DD9A18D8B5E}" destId="{1D848A31-C93E-456D-A481-93C77B6D4346}" srcOrd="0" destOrd="0" parTransId="{3CA65222-6303-4D24-9BD8-DD37DDC99E65}" sibTransId="{D1F21DB3-66A8-40AF-8763-B1F267828889}"/>
    <dgm:cxn modelId="{D4BA6726-52ED-431D-8F75-147A9B21F5FE}" type="presOf" srcId="{544C2216-249F-441F-A169-D944095DD72D}" destId="{84E44FBB-C03A-4F61-90C0-822E144DB646}" srcOrd="0" destOrd="0" presId="urn:microsoft.com/office/officeart/2005/8/layout/hList3"/>
    <dgm:cxn modelId="{3FA44B2B-EF43-4582-8A93-B2D3B663645D}" type="presOf" srcId="{338E938A-3C30-4C25-A054-669FE1105580}" destId="{F4AC5435-AAC6-424A-A851-8D72A19CF444}" srcOrd="0" destOrd="0" presId="urn:microsoft.com/office/officeart/2005/8/layout/hList3"/>
    <dgm:cxn modelId="{14B8223D-8C69-45A8-AFDE-7CB54893EB0F}" type="presOf" srcId="{5FB744F9-3949-415E-ADDC-7DD9A18D8B5E}" destId="{F71FF004-B577-4F93-83EE-D44BCED10747}" srcOrd="0" destOrd="0" presId="urn:microsoft.com/office/officeart/2005/8/layout/hList3"/>
    <dgm:cxn modelId="{C0DB2E3D-39F8-48F1-8573-55F2E218FDCE}" srcId="{5FB744F9-3949-415E-ADDC-7DD9A18D8B5E}" destId="{338E938A-3C30-4C25-A054-669FE1105580}" srcOrd="3" destOrd="0" parTransId="{39A9A888-C5AB-42DA-A79E-16C15E746C1B}" sibTransId="{B546F8DD-5F1F-4AE8-91EC-74DDA441CBAE}"/>
    <dgm:cxn modelId="{6A1B497F-C7DD-40B5-B9C7-2A0B35446639}" srcId="{5FB744F9-3949-415E-ADDC-7DD9A18D8B5E}" destId="{544C2216-249F-441F-A169-D944095DD72D}" srcOrd="1" destOrd="0" parTransId="{6F388A34-C0BE-41C3-B949-7E918871217F}" sibTransId="{EE431395-1219-4588-9C59-122E9669287E}"/>
    <dgm:cxn modelId="{247EA7A4-FA58-40AD-A548-5290B2B1043C}" srcId="{5FB744F9-3949-415E-ADDC-7DD9A18D8B5E}" destId="{CB18245E-570E-444D-8994-02545B2C8EC4}" srcOrd="2" destOrd="0" parTransId="{2993A845-D73E-44A6-A107-731E1A5A9AB2}" sibTransId="{7CB77434-2CE5-4FFB-A160-86408F5A0D1D}"/>
    <dgm:cxn modelId="{219DE2CA-259A-4F87-80D4-BCD7EB34C83A}" srcId="{08A1660F-952F-4109-B43C-CDDE28B21DAB}" destId="{5FB744F9-3949-415E-ADDC-7DD9A18D8B5E}" srcOrd="0" destOrd="0" parTransId="{45ACABCD-A29B-4172-8521-B4879559C021}" sibTransId="{9CCC560C-2B7D-43E9-8068-9D26BCAE8F4C}"/>
    <dgm:cxn modelId="{EB87FED0-E592-42A0-9421-180E85C8BEEE}" type="presOf" srcId="{1D848A31-C93E-456D-A481-93C77B6D4346}" destId="{326B5FA3-405B-49E0-9EE5-D30B7FBB43E6}" srcOrd="0" destOrd="0" presId="urn:microsoft.com/office/officeart/2005/8/layout/hList3"/>
    <dgm:cxn modelId="{713666D8-DD60-408A-8626-BA292FAFA0B0}" srcId="{08A1660F-952F-4109-B43C-CDDE28B21DAB}" destId="{DA5B7F77-94AA-4E25-9F03-CF3880ED9A78}" srcOrd="1" destOrd="0" parTransId="{7B820EF3-2FE7-4E98-A3BD-05AF1B88A48A}" sibTransId="{B5D94431-ED9D-403F-A451-1E882E44F56D}"/>
    <dgm:cxn modelId="{396978E3-390D-44F8-8DAC-6A156E3A08DE}" type="presOf" srcId="{08A1660F-952F-4109-B43C-CDDE28B21DAB}" destId="{63001E70-AB50-4FDE-A360-802E5A98D95F}" srcOrd="0" destOrd="0" presId="urn:microsoft.com/office/officeart/2005/8/layout/hList3"/>
    <dgm:cxn modelId="{20B996E6-713E-48A3-90FA-5A3EBD60DFB0}" type="presOf" srcId="{91B6EB55-1E2D-48EE-999A-D63A1B69E43C}" destId="{CEED76E8-CDF6-48D2-B47F-C7C241150C14}" srcOrd="0" destOrd="0" presId="urn:microsoft.com/office/officeart/2005/8/layout/hList3"/>
    <dgm:cxn modelId="{04DC1208-8B88-42DE-86A8-884D2793DE1B}" type="presParOf" srcId="{63001E70-AB50-4FDE-A360-802E5A98D95F}" destId="{F71FF004-B577-4F93-83EE-D44BCED10747}" srcOrd="0" destOrd="0" presId="urn:microsoft.com/office/officeart/2005/8/layout/hList3"/>
    <dgm:cxn modelId="{5A253323-AC07-4416-9EEB-F0E485902457}" type="presParOf" srcId="{63001E70-AB50-4FDE-A360-802E5A98D95F}" destId="{BCB252A8-F2DB-4E6F-9E30-919133BC8792}" srcOrd="1" destOrd="0" presId="urn:microsoft.com/office/officeart/2005/8/layout/hList3"/>
    <dgm:cxn modelId="{380C3735-93AA-48B8-B0FD-2CAABA0B8E02}" type="presParOf" srcId="{BCB252A8-F2DB-4E6F-9E30-919133BC8792}" destId="{326B5FA3-405B-49E0-9EE5-D30B7FBB43E6}" srcOrd="0" destOrd="0" presId="urn:microsoft.com/office/officeart/2005/8/layout/hList3"/>
    <dgm:cxn modelId="{BB09463D-323E-4EC6-A5AC-CB9D0FB3D5AF}" type="presParOf" srcId="{BCB252A8-F2DB-4E6F-9E30-919133BC8792}" destId="{84E44FBB-C03A-4F61-90C0-822E144DB646}" srcOrd="1" destOrd="0" presId="urn:microsoft.com/office/officeart/2005/8/layout/hList3"/>
    <dgm:cxn modelId="{D149D220-6BB1-4D65-8F57-5124BCE9DF1A}" type="presParOf" srcId="{BCB252A8-F2DB-4E6F-9E30-919133BC8792}" destId="{EF11E78A-1B8A-432B-91AE-C303186B0C0F}" srcOrd="2" destOrd="0" presId="urn:microsoft.com/office/officeart/2005/8/layout/hList3"/>
    <dgm:cxn modelId="{CA44CA35-97DC-4662-B974-A5D1CE449304}" type="presParOf" srcId="{BCB252A8-F2DB-4E6F-9E30-919133BC8792}" destId="{F4AC5435-AAC6-424A-A851-8D72A19CF444}" srcOrd="3" destOrd="0" presId="urn:microsoft.com/office/officeart/2005/8/layout/hList3"/>
    <dgm:cxn modelId="{C74BB7BD-5304-4080-82CE-0DD251FFA9A1}" type="presParOf" srcId="{BCB252A8-F2DB-4E6F-9E30-919133BC8792}" destId="{CEED76E8-CDF6-48D2-B47F-C7C241150C14}" srcOrd="4" destOrd="0" presId="urn:microsoft.com/office/officeart/2005/8/layout/hList3"/>
    <dgm:cxn modelId="{6A58E6D2-39C5-44E0-9BAF-9A548E99CBF1}" type="presParOf" srcId="{63001E70-AB50-4FDE-A360-802E5A98D95F}" destId="{623D2A35-D645-4BFE-8D42-5525F2622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41362B4-13D0-4635-BCB1-F076837AF88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4A0DAB-C493-4A9F-8E99-99DE508C21C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gm:t>
    </dgm:pt>
    <dgm:pt modelId="{15BF859C-4425-45EA-8A7D-409249F0E91B}" type="parTrans" cxnId="{BE8C0A93-E622-4864-A58E-8007BAF8D395}">
      <dgm:prSet/>
      <dgm:spPr/>
      <dgm:t>
        <a:bodyPr/>
        <a:lstStyle/>
        <a:p>
          <a:endParaRPr lang="ru-RU"/>
        </a:p>
      </dgm:t>
    </dgm:pt>
    <dgm:pt modelId="{25277605-8F0B-4AB7-86DD-DE98AF8B36AC}" type="sibTrans" cxnId="{BE8C0A93-E622-4864-A58E-8007BAF8D395}">
      <dgm:prSet/>
      <dgm:spPr/>
      <dgm:t>
        <a:bodyPr/>
        <a:lstStyle/>
        <a:p>
          <a:endParaRPr lang="ru-RU"/>
        </a:p>
      </dgm:t>
    </dgm:pt>
    <dgm:pt modelId="{6871D389-74D1-4FDE-BC92-D901F2C34C22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87FD4014-36F2-4EC7-BA86-19F44549CAD7}" type="parTrans" cxnId="{41CB7354-87CC-4838-B2BC-35D7938241B2}">
      <dgm:prSet/>
      <dgm:spPr/>
      <dgm:t>
        <a:bodyPr/>
        <a:lstStyle/>
        <a:p>
          <a:endParaRPr lang="ru-RU"/>
        </a:p>
      </dgm:t>
    </dgm:pt>
    <dgm:pt modelId="{4FE735B3-853B-479C-9F4C-FD7E9D54B61E}" type="sibTrans" cxnId="{41CB7354-87CC-4838-B2BC-35D7938241B2}">
      <dgm:prSet/>
      <dgm:spPr/>
      <dgm:t>
        <a:bodyPr/>
        <a:lstStyle/>
        <a:p>
          <a:endParaRPr lang="ru-RU"/>
        </a:p>
      </dgm:t>
    </dgm:pt>
    <dgm:pt modelId="{548B6A88-0CEF-4980-AE87-9CEB774129CC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E27E9E9E-5271-4DD3-9612-992C97CE00E8}" type="parTrans" cxnId="{D290E9E0-B18E-44FF-803B-BF07968DFEA7}">
      <dgm:prSet/>
      <dgm:spPr/>
      <dgm:t>
        <a:bodyPr/>
        <a:lstStyle/>
        <a:p>
          <a:endParaRPr lang="ru-RU"/>
        </a:p>
      </dgm:t>
    </dgm:pt>
    <dgm:pt modelId="{960A97EE-46EA-416D-992E-A6601BB412AD}" type="sibTrans" cxnId="{D290E9E0-B18E-44FF-803B-BF07968DFEA7}">
      <dgm:prSet/>
      <dgm:spPr/>
      <dgm:t>
        <a:bodyPr/>
        <a:lstStyle/>
        <a:p>
          <a:endParaRPr lang="ru-RU"/>
        </a:p>
      </dgm:t>
    </dgm:pt>
    <dgm:pt modelId="{346F0EAE-CD2F-4CF1-B63C-F98CCBCC749C}">
      <dgm:prSet phldrT="[Текст]"/>
      <dgm:spPr/>
      <dgm:t>
        <a:bodyPr/>
        <a:lstStyle/>
        <a:p>
          <a:r>
            <a:rPr lang="ru-RU" dirty="0"/>
            <a:t>0,5</a:t>
          </a:r>
        </a:p>
      </dgm:t>
    </dgm:pt>
    <dgm:pt modelId="{77049C1E-5331-4907-AB31-DD82CB1BF576}" type="parTrans" cxnId="{E97FC031-95A2-471A-B8EB-48D2FFA91B9C}">
      <dgm:prSet/>
      <dgm:spPr/>
      <dgm:t>
        <a:bodyPr/>
        <a:lstStyle/>
        <a:p>
          <a:endParaRPr lang="ru-RU"/>
        </a:p>
      </dgm:t>
    </dgm:pt>
    <dgm:pt modelId="{C2CADFB0-47CF-4322-B743-AE31C6F95111}" type="sibTrans" cxnId="{E97FC031-95A2-471A-B8EB-48D2FFA91B9C}">
      <dgm:prSet/>
      <dgm:spPr/>
      <dgm:t>
        <a:bodyPr/>
        <a:lstStyle/>
        <a:p>
          <a:endParaRPr lang="ru-RU"/>
        </a:p>
      </dgm:t>
    </dgm:pt>
    <dgm:pt modelId="{3F8EDAC7-BC47-495A-976B-CB3087340B85}">
      <dgm:prSet phldrT="[Текст]"/>
      <dgm:spPr/>
      <dgm:t>
        <a:bodyPr/>
        <a:lstStyle/>
        <a:p>
          <a:endParaRPr lang="ru-RU" dirty="0"/>
        </a:p>
      </dgm:t>
    </dgm:pt>
    <dgm:pt modelId="{C26AC2BA-CFE8-4954-BAAF-940DFBB327FA}" type="parTrans" cxnId="{7FE6BB12-E4B1-4392-BF89-905C9B1B0489}">
      <dgm:prSet/>
      <dgm:spPr/>
      <dgm:t>
        <a:bodyPr/>
        <a:lstStyle/>
        <a:p>
          <a:endParaRPr lang="ru-RU"/>
        </a:p>
      </dgm:t>
    </dgm:pt>
    <dgm:pt modelId="{956FA1CA-E5DD-474B-95D4-D8F29A4CC3A1}" type="sibTrans" cxnId="{7FE6BB12-E4B1-4392-BF89-905C9B1B0489}">
      <dgm:prSet/>
      <dgm:spPr/>
      <dgm:t>
        <a:bodyPr/>
        <a:lstStyle/>
        <a:p>
          <a:endParaRPr lang="ru-RU"/>
        </a:p>
      </dgm:t>
    </dgm:pt>
    <dgm:pt modelId="{2FE21B08-8E52-4ADF-B295-2F7B3FAEF2C0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gm:t>
    </dgm:pt>
    <dgm:pt modelId="{1007F002-DEA5-4337-BDAF-3B4C523F0C55}" type="parTrans" cxnId="{F2BBC192-C5D0-493F-9FEC-612BFAF04B91}">
      <dgm:prSet/>
      <dgm:spPr/>
      <dgm:t>
        <a:bodyPr/>
        <a:lstStyle/>
        <a:p>
          <a:endParaRPr lang="ru-RU"/>
        </a:p>
      </dgm:t>
    </dgm:pt>
    <dgm:pt modelId="{3DC6852E-3268-497C-A011-821605B121B4}" type="sibTrans" cxnId="{F2BBC192-C5D0-493F-9FEC-612BFAF04B91}">
      <dgm:prSet/>
      <dgm:spPr/>
      <dgm:t>
        <a:bodyPr/>
        <a:lstStyle/>
        <a:p>
          <a:endParaRPr lang="ru-RU"/>
        </a:p>
      </dgm:t>
    </dgm:pt>
    <dgm:pt modelId="{F4BB884E-7207-49C7-BAE4-56417222F47F}" type="pres">
      <dgm:prSet presAssocID="{741362B4-13D0-4635-BCB1-F076837AF88C}" presName="composite" presStyleCnt="0">
        <dgm:presLayoutVars>
          <dgm:chMax val="1"/>
          <dgm:dir/>
          <dgm:resizeHandles val="exact"/>
        </dgm:presLayoutVars>
      </dgm:prSet>
      <dgm:spPr/>
    </dgm:pt>
    <dgm:pt modelId="{C4525805-5095-45CC-A9DE-3BD538A92C25}" type="pres">
      <dgm:prSet presAssocID="{8F4A0DAB-C493-4A9F-8E99-99DE508C21CA}" presName="roof" presStyleLbl="dkBgShp" presStyleIdx="0" presStyleCnt="2"/>
      <dgm:spPr/>
    </dgm:pt>
    <dgm:pt modelId="{2C0A81EB-7224-4FA1-A89F-81AA263FDE29}" type="pres">
      <dgm:prSet presAssocID="{8F4A0DAB-C493-4A9F-8E99-99DE508C21CA}" presName="pillars" presStyleCnt="0"/>
      <dgm:spPr/>
    </dgm:pt>
    <dgm:pt modelId="{F35B5698-63D0-475F-9BFB-F3EC444E6D61}" type="pres">
      <dgm:prSet presAssocID="{8F4A0DAB-C493-4A9F-8E99-99DE508C21CA}" presName="pillar1" presStyleLbl="node1" presStyleIdx="0" presStyleCnt="5">
        <dgm:presLayoutVars>
          <dgm:bulletEnabled val="1"/>
        </dgm:presLayoutVars>
      </dgm:prSet>
      <dgm:spPr/>
    </dgm:pt>
    <dgm:pt modelId="{42978A62-0EA9-4EAF-9DE8-5D5EAF497FF6}" type="pres">
      <dgm:prSet presAssocID="{346F0EAE-CD2F-4CF1-B63C-F98CCBCC749C}" presName="pillarX" presStyleLbl="node1" presStyleIdx="1" presStyleCnt="5">
        <dgm:presLayoutVars>
          <dgm:bulletEnabled val="1"/>
        </dgm:presLayoutVars>
      </dgm:prSet>
      <dgm:spPr/>
    </dgm:pt>
    <dgm:pt modelId="{C7FEFD2C-B83B-4F15-B509-84B56ED417CA}" type="pres">
      <dgm:prSet presAssocID="{6871D389-74D1-4FDE-BC92-D901F2C34C22}" presName="pillarX" presStyleLbl="node1" presStyleIdx="2" presStyleCnt="5">
        <dgm:presLayoutVars>
          <dgm:bulletEnabled val="1"/>
        </dgm:presLayoutVars>
      </dgm:prSet>
      <dgm:spPr/>
    </dgm:pt>
    <dgm:pt modelId="{0B2A352D-62E9-4FA8-A8AC-84C894195FF0}" type="pres">
      <dgm:prSet presAssocID="{548B6A88-0CEF-4980-AE87-9CEB774129CC}" presName="pillarX" presStyleLbl="node1" presStyleIdx="3" presStyleCnt="5">
        <dgm:presLayoutVars>
          <dgm:bulletEnabled val="1"/>
        </dgm:presLayoutVars>
      </dgm:prSet>
      <dgm:spPr/>
    </dgm:pt>
    <dgm:pt modelId="{CFA230D1-CD0C-4DE9-B666-9B163FDEA176}" type="pres">
      <dgm:prSet presAssocID="{2FE21B08-8E52-4ADF-B295-2F7B3FAEF2C0}" presName="pillarX" presStyleLbl="node1" presStyleIdx="4" presStyleCnt="5">
        <dgm:presLayoutVars>
          <dgm:bulletEnabled val="1"/>
        </dgm:presLayoutVars>
      </dgm:prSet>
      <dgm:spPr/>
    </dgm:pt>
    <dgm:pt modelId="{8CD689CA-551C-4342-8EA1-399BAF822378}" type="pres">
      <dgm:prSet presAssocID="{8F4A0DAB-C493-4A9F-8E99-99DE508C21CA}" presName="base" presStyleLbl="dkBgShp" presStyleIdx="1" presStyleCnt="2"/>
      <dgm:spPr/>
    </dgm:pt>
  </dgm:ptLst>
  <dgm:cxnLst>
    <dgm:cxn modelId="{7FE6BB12-E4B1-4392-BF89-905C9B1B0489}" srcId="{8F4A0DAB-C493-4A9F-8E99-99DE508C21CA}" destId="{3F8EDAC7-BC47-495A-976B-CB3087340B85}" srcOrd="0" destOrd="0" parTransId="{C26AC2BA-CFE8-4954-BAAF-940DFBB327FA}" sibTransId="{956FA1CA-E5DD-474B-95D4-D8F29A4CC3A1}"/>
    <dgm:cxn modelId="{E97FC031-95A2-471A-B8EB-48D2FFA91B9C}" srcId="{8F4A0DAB-C493-4A9F-8E99-99DE508C21CA}" destId="{346F0EAE-CD2F-4CF1-B63C-F98CCBCC749C}" srcOrd="1" destOrd="0" parTransId="{77049C1E-5331-4907-AB31-DD82CB1BF576}" sibTransId="{C2CADFB0-47CF-4322-B743-AE31C6F95111}"/>
    <dgm:cxn modelId="{D9D1056A-D888-41B8-BB12-8EB90666F24C}" type="presOf" srcId="{3F8EDAC7-BC47-495A-976B-CB3087340B85}" destId="{F35B5698-63D0-475F-9BFB-F3EC444E6D61}" srcOrd="0" destOrd="0" presId="urn:microsoft.com/office/officeart/2005/8/layout/hList3"/>
    <dgm:cxn modelId="{41CB7354-87CC-4838-B2BC-35D7938241B2}" srcId="{8F4A0DAB-C493-4A9F-8E99-99DE508C21CA}" destId="{6871D389-74D1-4FDE-BC92-D901F2C34C22}" srcOrd="2" destOrd="0" parTransId="{87FD4014-36F2-4EC7-BA86-19F44549CAD7}" sibTransId="{4FE735B3-853B-479C-9F4C-FD7E9D54B61E}"/>
    <dgm:cxn modelId="{3CEB0B78-D36B-4DA9-ACBC-1AE62C007219}" type="presOf" srcId="{8F4A0DAB-C493-4A9F-8E99-99DE508C21CA}" destId="{C4525805-5095-45CC-A9DE-3BD538A92C25}" srcOrd="0" destOrd="0" presId="urn:microsoft.com/office/officeart/2005/8/layout/hList3"/>
    <dgm:cxn modelId="{A363EB83-B832-4082-AEB6-552F6DC395D3}" type="presOf" srcId="{2FE21B08-8E52-4ADF-B295-2F7B3FAEF2C0}" destId="{CFA230D1-CD0C-4DE9-B666-9B163FDEA176}" srcOrd="0" destOrd="0" presId="urn:microsoft.com/office/officeart/2005/8/layout/hList3"/>
    <dgm:cxn modelId="{045E948A-1814-433E-B46C-261273F75109}" type="presOf" srcId="{346F0EAE-CD2F-4CF1-B63C-F98CCBCC749C}" destId="{42978A62-0EA9-4EAF-9DE8-5D5EAF497FF6}" srcOrd="0" destOrd="0" presId="urn:microsoft.com/office/officeart/2005/8/layout/hList3"/>
    <dgm:cxn modelId="{F2BBC192-C5D0-493F-9FEC-612BFAF04B91}" srcId="{8F4A0DAB-C493-4A9F-8E99-99DE508C21CA}" destId="{2FE21B08-8E52-4ADF-B295-2F7B3FAEF2C0}" srcOrd="4" destOrd="0" parTransId="{1007F002-DEA5-4337-BDAF-3B4C523F0C55}" sibTransId="{3DC6852E-3268-497C-A011-821605B121B4}"/>
    <dgm:cxn modelId="{BE8C0A93-E622-4864-A58E-8007BAF8D395}" srcId="{741362B4-13D0-4635-BCB1-F076837AF88C}" destId="{8F4A0DAB-C493-4A9F-8E99-99DE508C21CA}" srcOrd="0" destOrd="0" parTransId="{15BF859C-4425-45EA-8A7D-409249F0E91B}" sibTransId="{25277605-8F0B-4AB7-86DD-DE98AF8B36AC}"/>
    <dgm:cxn modelId="{32EDEBA8-C2A1-49C4-B27A-573F75628636}" type="presOf" srcId="{6871D389-74D1-4FDE-BC92-D901F2C34C22}" destId="{C7FEFD2C-B83B-4F15-B509-84B56ED417CA}" srcOrd="0" destOrd="0" presId="urn:microsoft.com/office/officeart/2005/8/layout/hList3"/>
    <dgm:cxn modelId="{F0E85AD7-2BEC-4CF8-A1D0-675976790908}" type="presOf" srcId="{548B6A88-0CEF-4980-AE87-9CEB774129CC}" destId="{0B2A352D-62E9-4FA8-A8AC-84C894195FF0}" srcOrd="0" destOrd="0" presId="urn:microsoft.com/office/officeart/2005/8/layout/hList3"/>
    <dgm:cxn modelId="{D290E9E0-B18E-44FF-803B-BF07968DFEA7}" srcId="{8F4A0DAB-C493-4A9F-8E99-99DE508C21CA}" destId="{548B6A88-0CEF-4980-AE87-9CEB774129CC}" srcOrd="3" destOrd="0" parTransId="{E27E9E9E-5271-4DD3-9612-992C97CE00E8}" sibTransId="{960A97EE-46EA-416D-992E-A6601BB412AD}"/>
    <dgm:cxn modelId="{7C7D58F2-205C-4FAF-A235-01EBEF050DE5}" type="presOf" srcId="{741362B4-13D0-4635-BCB1-F076837AF88C}" destId="{F4BB884E-7207-49C7-BAE4-56417222F47F}" srcOrd="0" destOrd="0" presId="urn:microsoft.com/office/officeart/2005/8/layout/hList3"/>
    <dgm:cxn modelId="{AE85468F-528C-4D67-9418-E23DCA3592F8}" type="presParOf" srcId="{F4BB884E-7207-49C7-BAE4-56417222F47F}" destId="{C4525805-5095-45CC-A9DE-3BD538A92C25}" srcOrd="0" destOrd="0" presId="urn:microsoft.com/office/officeart/2005/8/layout/hList3"/>
    <dgm:cxn modelId="{33418700-8846-4B20-8020-BCAFCBCFF75B}" type="presParOf" srcId="{F4BB884E-7207-49C7-BAE4-56417222F47F}" destId="{2C0A81EB-7224-4FA1-A89F-81AA263FDE29}" srcOrd="1" destOrd="0" presId="urn:microsoft.com/office/officeart/2005/8/layout/hList3"/>
    <dgm:cxn modelId="{4A34E17C-3BB7-49E0-8B62-43E58D395A17}" type="presParOf" srcId="{2C0A81EB-7224-4FA1-A89F-81AA263FDE29}" destId="{F35B5698-63D0-475F-9BFB-F3EC444E6D61}" srcOrd="0" destOrd="0" presId="urn:microsoft.com/office/officeart/2005/8/layout/hList3"/>
    <dgm:cxn modelId="{4492B9C7-A91F-46BD-BEF8-5E28FB2769CA}" type="presParOf" srcId="{2C0A81EB-7224-4FA1-A89F-81AA263FDE29}" destId="{42978A62-0EA9-4EAF-9DE8-5D5EAF497FF6}" srcOrd="1" destOrd="0" presId="urn:microsoft.com/office/officeart/2005/8/layout/hList3"/>
    <dgm:cxn modelId="{5C3C2540-2CF8-4F53-AE68-59AA9375F70A}" type="presParOf" srcId="{2C0A81EB-7224-4FA1-A89F-81AA263FDE29}" destId="{C7FEFD2C-B83B-4F15-B509-84B56ED417CA}" srcOrd="2" destOrd="0" presId="urn:microsoft.com/office/officeart/2005/8/layout/hList3"/>
    <dgm:cxn modelId="{3ECC3A06-4B35-4A2E-9387-3228F74E5E20}" type="presParOf" srcId="{2C0A81EB-7224-4FA1-A89F-81AA263FDE29}" destId="{0B2A352D-62E9-4FA8-A8AC-84C894195FF0}" srcOrd="3" destOrd="0" presId="urn:microsoft.com/office/officeart/2005/8/layout/hList3"/>
    <dgm:cxn modelId="{8B94E8B0-717A-4D1F-81EB-3557130073E7}" type="presParOf" srcId="{2C0A81EB-7224-4FA1-A89F-81AA263FDE29}" destId="{CFA230D1-CD0C-4DE9-B666-9B163FDEA176}" srcOrd="4" destOrd="0" presId="urn:microsoft.com/office/officeart/2005/8/layout/hList3"/>
    <dgm:cxn modelId="{1F77F041-8ABD-4801-873D-55DE00355B6D}" type="presParOf" srcId="{F4BB884E-7207-49C7-BAE4-56417222F47F}" destId="{8CD689CA-551C-4342-8EA1-399BAF822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06900FA-46DE-433A-A637-45438A18DBB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B5EC9C-E35C-4484-83E2-CDA4812CD754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gm:t>
    </dgm:pt>
    <dgm:pt modelId="{7E4C4D3B-7736-441D-863A-2DAE29E574F6}" type="parTrans" cxnId="{81C78250-9E90-4167-AA00-E0F1445E4E6F}">
      <dgm:prSet/>
      <dgm:spPr/>
      <dgm:t>
        <a:bodyPr/>
        <a:lstStyle/>
        <a:p>
          <a:endParaRPr lang="ru-RU"/>
        </a:p>
      </dgm:t>
    </dgm:pt>
    <dgm:pt modelId="{C53D1DB3-A463-44CB-BF2E-8362B18CD561}" type="sibTrans" cxnId="{81C78250-9E90-4167-AA00-E0F1445E4E6F}">
      <dgm:prSet/>
      <dgm:spPr/>
      <dgm:t>
        <a:bodyPr/>
        <a:lstStyle/>
        <a:p>
          <a:endParaRPr lang="ru-RU"/>
        </a:p>
      </dgm:t>
    </dgm:pt>
    <dgm:pt modelId="{6B4E946B-3ECA-4349-A345-F617602617DA}">
      <dgm:prSet/>
      <dgm:spPr/>
      <dgm:t>
        <a:bodyPr/>
        <a:lstStyle/>
        <a:p>
          <a:endParaRPr lang="ru-RU"/>
        </a:p>
      </dgm:t>
    </dgm:pt>
    <dgm:pt modelId="{0C4F7E3F-B844-481D-BBA6-2BF4186DCE75}" type="parTrans" cxnId="{0E4D093F-3997-45C1-A46F-22C33D1121A0}">
      <dgm:prSet/>
      <dgm:spPr/>
      <dgm:t>
        <a:bodyPr/>
        <a:lstStyle/>
        <a:p>
          <a:endParaRPr lang="ru-RU"/>
        </a:p>
      </dgm:t>
    </dgm:pt>
    <dgm:pt modelId="{4A6D4B0C-1B44-41DF-9237-FB66A737686B}" type="sibTrans" cxnId="{0E4D093F-3997-45C1-A46F-22C33D1121A0}">
      <dgm:prSet/>
      <dgm:spPr/>
      <dgm:t>
        <a:bodyPr/>
        <a:lstStyle/>
        <a:p>
          <a:endParaRPr lang="ru-RU"/>
        </a:p>
      </dgm:t>
    </dgm:pt>
    <dgm:pt modelId="{443AB175-2409-4E5F-BAF8-A9D7382D272C}">
      <dgm:prSet phldrT="[Текст]"/>
      <dgm:spPr/>
      <dgm:t>
        <a:bodyPr/>
        <a:lstStyle/>
        <a:p>
          <a:endParaRPr lang="ru-RU" dirty="0"/>
        </a:p>
      </dgm:t>
    </dgm:pt>
    <dgm:pt modelId="{561D9335-5066-46D3-B1F8-DFA2983A3BEC}" type="sibTrans" cxnId="{661E93F2-C76C-4863-BEC8-05612357B5B2}">
      <dgm:prSet/>
      <dgm:spPr/>
      <dgm:t>
        <a:bodyPr/>
        <a:lstStyle/>
        <a:p>
          <a:endParaRPr lang="ru-RU"/>
        </a:p>
      </dgm:t>
    </dgm:pt>
    <dgm:pt modelId="{F623DB42-4B24-446E-84BA-DE73A6634FA4}" type="parTrans" cxnId="{661E93F2-C76C-4863-BEC8-05612357B5B2}">
      <dgm:prSet/>
      <dgm:spPr/>
      <dgm:t>
        <a:bodyPr/>
        <a:lstStyle/>
        <a:p>
          <a:endParaRPr lang="ru-RU"/>
        </a:p>
      </dgm:t>
    </dgm:pt>
    <dgm:pt modelId="{75B6063C-CFC8-4BDC-86F1-7B9E50E256BF}">
      <dgm:prSet phldrT="[Текст]"/>
      <dgm:spPr/>
      <dgm:t>
        <a:bodyPr/>
        <a:lstStyle/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9896F-CB50-483A-92DB-B2643A954DFE}" type="parTrans" cxnId="{89384F48-F782-437F-9EB7-A46A8C1FD9F4}">
      <dgm:prSet/>
      <dgm:spPr/>
      <dgm:t>
        <a:bodyPr/>
        <a:lstStyle/>
        <a:p>
          <a:endParaRPr lang="ru-RU"/>
        </a:p>
      </dgm:t>
    </dgm:pt>
    <dgm:pt modelId="{9598950E-3F31-4B0D-B285-DB8DAF91235D}" type="sibTrans" cxnId="{89384F48-F782-437F-9EB7-A46A8C1FD9F4}">
      <dgm:prSet/>
      <dgm:spPr/>
      <dgm:t>
        <a:bodyPr/>
        <a:lstStyle/>
        <a:p>
          <a:endParaRPr lang="ru-RU"/>
        </a:p>
      </dgm:t>
    </dgm:pt>
    <dgm:pt modelId="{BCDFB56D-286F-4629-83C6-B1675F460DEE}">
      <dgm:prSet phldrT="[Текст]"/>
      <dgm:spPr/>
      <dgm:t>
        <a:bodyPr/>
        <a:lstStyle/>
        <a:p>
          <a:endParaRPr lang="ru-RU" dirty="0"/>
        </a:p>
      </dgm:t>
    </dgm:pt>
    <dgm:pt modelId="{2D4EF23A-360E-4A80-997A-E9CFB1E24868}" type="parTrans" cxnId="{8DA50AA8-7632-4DE7-B492-1F8B785E940B}">
      <dgm:prSet/>
      <dgm:spPr/>
      <dgm:t>
        <a:bodyPr/>
        <a:lstStyle/>
        <a:p>
          <a:endParaRPr lang="ru-RU"/>
        </a:p>
      </dgm:t>
    </dgm:pt>
    <dgm:pt modelId="{84EC1893-A38D-428D-BE13-6E1287C67446}" type="sibTrans" cxnId="{8DA50AA8-7632-4DE7-B492-1F8B785E940B}">
      <dgm:prSet/>
      <dgm:spPr/>
      <dgm:t>
        <a:bodyPr/>
        <a:lstStyle/>
        <a:p>
          <a:endParaRPr lang="ru-RU"/>
        </a:p>
      </dgm:t>
    </dgm:pt>
    <dgm:pt modelId="{B10DD6DD-F189-4D6E-8ABE-B4C3C4F3E3B9}">
      <dgm:prSet phldrT="[Текст]"/>
      <dgm:spPr/>
      <dgm:t>
        <a:bodyPr/>
        <a:lstStyle/>
        <a:p>
          <a:endParaRPr lang="ru-RU" dirty="0"/>
        </a:p>
      </dgm:t>
    </dgm:pt>
    <dgm:pt modelId="{F967C5B3-8817-44D7-844D-844311306A6D}" type="parTrans" cxnId="{AFE50F19-056C-4F14-9C32-7446550C7B16}">
      <dgm:prSet/>
      <dgm:spPr/>
      <dgm:t>
        <a:bodyPr/>
        <a:lstStyle/>
        <a:p>
          <a:endParaRPr lang="ru-RU"/>
        </a:p>
      </dgm:t>
    </dgm:pt>
    <dgm:pt modelId="{B3FE3E66-5B7F-40FF-84B2-0B2A2290379C}" type="sibTrans" cxnId="{AFE50F19-056C-4F14-9C32-7446550C7B16}">
      <dgm:prSet/>
      <dgm:spPr/>
      <dgm:t>
        <a:bodyPr/>
        <a:lstStyle/>
        <a:p>
          <a:endParaRPr lang="ru-RU"/>
        </a:p>
      </dgm:t>
    </dgm:pt>
    <dgm:pt modelId="{5C0EF827-FA85-4240-B62F-0B6E55882518}">
      <dgm:prSet phldrT="[Текст]"/>
      <dgm:spPr/>
      <dgm:t>
        <a:bodyPr/>
        <a:lstStyle/>
        <a:p>
          <a:r>
            <a:rPr lang="ru-RU" dirty="0"/>
            <a:t>1,4</a:t>
          </a:r>
        </a:p>
      </dgm:t>
    </dgm:pt>
    <dgm:pt modelId="{7B9EB2C4-B980-45B0-A7CB-805FB51E33B9}" type="parTrans" cxnId="{EFF3C528-6161-46D0-B8D0-F46912864C7A}">
      <dgm:prSet/>
      <dgm:spPr/>
      <dgm:t>
        <a:bodyPr/>
        <a:lstStyle/>
        <a:p>
          <a:endParaRPr lang="ru-RU"/>
        </a:p>
      </dgm:t>
    </dgm:pt>
    <dgm:pt modelId="{5912F280-EA79-44C9-B044-47CA68328765}" type="sibTrans" cxnId="{EFF3C528-6161-46D0-B8D0-F46912864C7A}">
      <dgm:prSet/>
      <dgm:spPr/>
      <dgm:t>
        <a:bodyPr/>
        <a:lstStyle/>
        <a:p>
          <a:endParaRPr lang="ru-RU"/>
        </a:p>
      </dgm:t>
    </dgm:pt>
    <dgm:pt modelId="{7D93FA0C-01C4-411A-8607-B6B4CC852F97}" type="pres">
      <dgm:prSet presAssocID="{006900FA-46DE-433A-A637-45438A18DBB9}" presName="composite" presStyleCnt="0">
        <dgm:presLayoutVars>
          <dgm:chMax val="1"/>
          <dgm:dir/>
          <dgm:resizeHandles val="exact"/>
        </dgm:presLayoutVars>
      </dgm:prSet>
      <dgm:spPr/>
    </dgm:pt>
    <dgm:pt modelId="{1F4C4206-6AD4-48A6-8D78-B6C2F45A5892}" type="pres">
      <dgm:prSet presAssocID="{30B5EC9C-E35C-4484-83E2-CDA4812CD754}" presName="roof" presStyleLbl="dkBgShp" presStyleIdx="0" presStyleCnt="2"/>
      <dgm:spPr/>
    </dgm:pt>
    <dgm:pt modelId="{9BEE2F6D-1851-46F0-AAF4-A6277B32BD3B}" type="pres">
      <dgm:prSet presAssocID="{30B5EC9C-E35C-4484-83E2-CDA4812CD754}" presName="pillars" presStyleCnt="0"/>
      <dgm:spPr/>
    </dgm:pt>
    <dgm:pt modelId="{2307CC83-75AE-4786-9F3C-0FAE32F2E34E}" type="pres">
      <dgm:prSet presAssocID="{30B5EC9C-E35C-4484-83E2-CDA4812CD754}" presName="pillar1" presStyleLbl="node1" presStyleIdx="0" presStyleCnt="5">
        <dgm:presLayoutVars>
          <dgm:bulletEnabled val="1"/>
        </dgm:presLayoutVars>
      </dgm:prSet>
      <dgm:spPr/>
    </dgm:pt>
    <dgm:pt modelId="{ED265689-3BE4-4659-85AF-9B9D8B200B4C}" type="pres">
      <dgm:prSet presAssocID="{443AB175-2409-4E5F-BAF8-A9D7382D272C}" presName="pillarX" presStyleLbl="node1" presStyleIdx="1" presStyleCnt="5">
        <dgm:presLayoutVars>
          <dgm:bulletEnabled val="1"/>
        </dgm:presLayoutVars>
      </dgm:prSet>
      <dgm:spPr/>
    </dgm:pt>
    <dgm:pt modelId="{D5A1D4D8-98BA-463C-A0C3-A0743F7AEE03}" type="pres">
      <dgm:prSet presAssocID="{BCDFB56D-286F-4629-83C6-B1675F460DEE}" presName="pillarX" presStyleLbl="node1" presStyleIdx="2" presStyleCnt="5" custLinFactNeighborX="1589">
        <dgm:presLayoutVars>
          <dgm:bulletEnabled val="1"/>
        </dgm:presLayoutVars>
      </dgm:prSet>
      <dgm:spPr/>
    </dgm:pt>
    <dgm:pt modelId="{29606C94-815A-4560-841E-1FC8C77AD66A}" type="pres">
      <dgm:prSet presAssocID="{B10DD6DD-F189-4D6E-8ABE-B4C3C4F3E3B9}" presName="pillarX" presStyleLbl="node1" presStyleIdx="3" presStyleCnt="5">
        <dgm:presLayoutVars>
          <dgm:bulletEnabled val="1"/>
        </dgm:presLayoutVars>
      </dgm:prSet>
      <dgm:spPr/>
    </dgm:pt>
    <dgm:pt modelId="{AADEBA72-2B1A-4DBC-985F-4D2FDF74880E}" type="pres">
      <dgm:prSet presAssocID="{75B6063C-CFC8-4BDC-86F1-7B9E50E256BF}" presName="pillarX" presStyleLbl="node1" presStyleIdx="4" presStyleCnt="5">
        <dgm:presLayoutVars>
          <dgm:bulletEnabled val="1"/>
        </dgm:presLayoutVars>
      </dgm:prSet>
      <dgm:spPr/>
    </dgm:pt>
    <dgm:pt modelId="{4A216C58-1B91-4300-997B-1590E0618366}" type="pres">
      <dgm:prSet presAssocID="{30B5EC9C-E35C-4484-83E2-CDA4812CD754}" presName="base" presStyleLbl="dkBgShp" presStyleIdx="1" presStyleCnt="2"/>
      <dgm:spPr/>
    </dgm:pt>
  </dgm:ptLst>
  <dgm:cxnLst>
    <dgm:cxn modelId="{AFE50F19-056C-4F14-9C32-7446550C7B16}" srcId="{30B5EC9C-E35C-4484-83E2-CDA4812CD754}" destId="{B10DD6DD-F189-4D6E-8ABE-B4C3C4F3E3B9}" srcOrd="3" destOrd="0" parTransId="{F967C5B3-8817-44D7-844D-844311306A6D}" sibTransId="{B3FE3E66-5B7F-40FF-84B2-0B2A2290379C}"/>
    <dgm:cxn modelId="{EFF3C528-6161-46D0-B8D0-F46912864C7A}" srcId="{30B5EC9C-E35C-4484-83E2-CDA4812CD754}" destId="{5C0EF827-FA85-4240-B62F-0B6E55882518}" srcOrd="0" destOrd="0" parTransId="{7B9EB2C4-B980-45B0-A7CB-805FB51E33B9}" sibTransId="{5912F280-EA79-44C9-B044-47CA68328765}"/>
    <dgm:cxn modelId="{0E4D093F-3997-45C1-A46F-22C33D1121A0}" srcId="{006900FA-46DE-433A-A637-45438A18DBB9}" destId="{6B4E946B-3ECA-4349-A345-F617602617DA}" srcOrd="1" destOrd="0" parTransId="{0C4F7E3F-B844-481D-BBA6-2BF4186DCE75}" sibTransId="{4A6D4B0C-1B44-41DF-9237-FB66A737686B}"/>
    <dgm:cxn modelId="{89384F48-F782-437F-9EB7-A46A8C1FD9F4}" srcId="{30B5EC9C-E35C-4484-83E2-CDA4812CD754}" destId="{75B6063C-CFC8-4BDC-86F1-7B9E50E256BF}" srcOrd="4" destOrd="0" parTransId="{7F49896F-CB50-483A-92DB-B2643A954DFE}" sibTransId="{9598950E-3F31-4B0D-B285-DB8DAF91235D}"/>
    <dgm:cxn modelId="{AF24B56A-59F7-4CF9-AB11-726AB4F966E9}" type="presOf" srcId="{006900FA-46DE-433A-A637-45438A18DBB9}" destId="{7D93FA0C-01C4-411A-8607-B6B4CC852F97}" srcOrd="0" destOrd="0" presId="urn:microsoft.com/office/officeart/2005/8/layout/hList3"/>
    <dgm:cxn modelId="{81C78250-9E90-4167-AA00-E0F1445E4E6F}" srcId="{006900FA-46DE-433A-A637-45438A18DBB9}" destId="{30B5EC9C-E35C-4484-83E2-CDA4812CD754}" srcOrd="0" destOrd="0" parTransId="{7E4C4D3B-7736-441D-863A-2DAE29E574F6}" sibTransId="{C53D1DB3-A463-44CB-BF2E-8362B18CD561}"/>
    <dgm:cxn modelId="{E502117F-096F-40DA-B472-F0EE86AB72F7}" type="presOf" srcId="{BCDFB56D-286F-4629-83C6-B1675F460DEE}" destId="{D5A1D4D8-98BA-463C-A0C3-A0743F7AEE03}" srcOrd="0" destOrd="0" presId="urn:microsoft.com/office/officeart/2005/8/layout/hList3"/>
    <dgm:cxn modelId="{115D1A80-0265-4288-A32E-EA53A7DED565}" type="presOf" srcId="{30B5EC9C-E35C-4484-83E2-CDA4812CD754}" destId="{1F4C4206-6AD4-48A6-8D78-B6C2F45A5892}" srcOrd="0" destOrd="0" presId="urn:microsoft.com/office/officeart/2005/8/layout/hList3"/>
    <dgm:cxn modelId="{8DA50AA8-7632-4DE7-B492-1F8B785E940B}" srcId="{30B5EC9C-E35C-4484-83E2-CDA4812CD754}" destId="{BCDFB56D-286F-4629-83C6-B1675F460DEE}" srcOrd="2" destOrd="0" parTransId="{2D4EF23A-360E-4A80-997A-E9CFB1E24868}" sibTransId="{84EC1893-A38D-428D-BE13-6E1287C67446}"/>
    <dgm:cxn modelId="{ED981FC0-A72C-4F89-9ED5-12592434ACEF}" type="presOf" srcId="{B10DD6DD-F189-4D6E-8ABE-B4C3C4F3E3B9}" destId="{29606C94-815A-4560-841E-1FC8C77AD66A}" srcOrd="0" destOrd="0" presId="urn:microsoft.com/office/officeart/2005/8/layout/hList3"/>
    <dgm:cxn modelId="{852B8BD3-DFBA-4385-BEA6-E27842DCD219}" type="presOf" srcId="{75B6063C-CFC8-4BDC-86F1-7B9E50E256BF}" destId="{AADEBA72-2B1A-4DBC-985F-4D2FDF74880E}" srcOrd="0" destOrd="0" presId="urn:microsoft.com/office/officeart/2005/8/layout/hList3"/>
    <dgm:cxn modelId="{4E3CFCDC-6BB2-4DC2-8770-29D993AC6089}" type="presOf" srcId="{5C0EF827-FA85-4240-B62F-0B6E55882518}" destId="{2307CC83-75AE-4786-9F3C-0FAE32F2E34E}" srcOrd="0" destOrd="0" presId="urn:microsoft.com/office/officeart/2005/8/layout/hList3"/>
    <dgm:cxn modelId="{A0BED6DD-491B-4FCA-A92B-83CDA28A04DA}" type="presOf" srcId="{443AB175-2409-4E5F-BAF8-A9D7382D272C}" destId="{ED265689-3BE4-4659-85AF-9B9D8B200B4C}" srcOrd="0" destOrd="0" presId="urn:microsoft.com/office/officeart/2005/8/layout/hList3"/>
    <dgm:cxn modelId="{661E93F2-C76C-4863-BEC8-05612357B5B2}" srcId="{30B5EC9C-E35C-4484-83E2-CDA4812CD754}" destId="{443AB175-2409-4E5F-BAF8-A9D7382D272C}" srcOrd="1" destOrd="0" parTransId="{F623DB42-4B24-446E-84BA-DE73A6634FA4}" sibTransId="{561D9335-5066-46D3-B1F8-DFA2983A3BEC}"/>
    <dgm:cxn modelId="{10402D4F-E576-4312-9E0C-5002562313C4}" type="presParOf" srcId="{7D93FA0C-01C4-411A-8607-B6B4CC852F97}" destId="{1F4C4206-6AD4-48A6-8D78-B6C2F45A5892}" srcOrd="0" destOrd="0" presId="urn:microsoft.com/office/officeart/2005/8/layout/hList3"/>
    <dgm:cxn modelId="{FAF1CBE6-4411-4AF5-9D90-9039606FCEC4}" type="presParOf" srcId="{7D93FA0C-01C4-411A-8607-B6B4CC852F97}" destId="{9BEE2F6D-1851-46F0-AAF4-A6277B32BD3B}" srcOrd="1" destOrd="0" presId="urn:microsoft.com/office/officeart/2005/8/layout/hList3"/>
    <dgm:cxn modelId="{CBC4F716-A18B-4380-A598-0653AB1307B2}" type="presParOf" srcId="{9BEE2F6D-1851-46F0-AAF4-A6277B32BD3B}" destId="{2307CC83-75AE-4786-9F3C-0FAE32F2E34E}" srcOrd="0" destOrd="0" presId="urn:microsoft.com/office/officeart/2005/8/layout/hList3"/>
    <dgm:cxn modelId="{1796808B-C156-464C-8E88-ACD1353DF717}" type="presParOf" srcId="{9BEE2F6D-1851-46F0-AAF4-A6277B32BD3B}" destId="{ED265689-3BE4-4659-85AF-9B9D8B200B4C}" srcOrd="1" destOrd="0" presId="urn:microsoft.com/office/officeart/2005/8/layout/hList3"/>
    <dgm:cxn modelId="{B7AA7026-4DCA-466B-A2DD-671D656FC9A9}" type="presParOf" srcId="{9BEE2F6D-1851-46F0-AAF4-A6277B32BD3B}" destId="{D5A1D4D8-98BA-463C-A0C3-A0743F7AEE03}" srcOrd="2" destOrd="0" presId="urn:microsoft.com/office/officeart/2005/8/layout/hList3"/>
    <dgm:cxn modelId="{EEF4A3D1-1575-445D-8C76-5C3FF0811138}" type="presParOf" srcId="{9BEE2F6D-1851-46F0-AAF4-A6277B32BD3B}" destId="{29606C94-815A-4560-841E-1FC8C77AD66A}" srcOrd="3" destOrd="0" presId="urn:microsoft.com/office/officeart/2005/8/layout/hList3"/>
    <dgm:cxn modelId="{2BC01C92-DDA1-48AB-8421-EAC2E6EDD81C}" type="presParOf" srcId="{9BEE2F6D-1851-46F0-AAF4-A6277B32BD3B}" destId="{AADEBA72-2B1A-4DBC-985F-4D2FDF74880E}" srcOrd="4" destOrd="0" presId="urn:microsoft.com/office/officeart/2005/8/layout/hList3"/>
    <dgm:cxn modelId="{B89ECAC3-DAB6-4512-A41E-8D2ECD4BAADC}" type="presParOf" srcId="{7D93FA0C-01C4-411A-8607-B6B4CC852F97}" destId="{4A216C58-1B91-4300-997B-1590E06183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6CC377A-73B8-46D4-B88E-0C7FB37BC214}" type="doc">
      <dgm:prSet loTypeId="urn:microsoft.com/office/officeart/2005/8/layout/hierarchy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35EB957-F497-4D70-9423-175657FB5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gm:t>
    </dgm:pt>
    <dgm:pt modelId="{1C06304C-999F-42A5-84F2-998E78D2E026}" type="parTrans" cxnId="{E9CDCB08-BCF0-41B0-8F98-7D6A81D12D64}">
      <dgm:prSet/>
      <dgm:spPr/>
      <dgm:t>
        <a:bodyPr/>
        <a:lstStyle/>
        <a:p>
          <a:endParaRPr lang="ru-RU"/>
        </a:p>
      </dgm:t>
    </dgm:pt>
    <dgm:pt modelId="{CCE20799-E546-4678-91AA-D0E53733FA13}" type="sibTrans" cxnId="{E9CDCB08-BCF0-41B0-8F98-7D6A81D12D64}">
      <dgm:prSet/>
      <dgm:spPr/>
      <dgm:t>
        <a:bodyPr/>
        <a:lstStyle/>
        <a:p>
          <a:endParaRPr lang="ru-RU"/>
        </a:p>
      </dgm:t>
    </dgm:pt>
    <dgm:pt modelId="{040A625F-3D84-4928-B1CA-A3D560A38B00}" type="pres">
      <dgm:prSet presAssocID="{26CC377A-73B8-46D4-B88E-0C7FB37BC2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38BFE-9E4E-4978-99BA-BA9ABDB38FFC}" type="pres">
      <dgm:prSet presAssocID="{235EB957-F497-4D70-9423-175657FB5BBC}" presName="root" presStyleCnt="0"/>
      <dgm:spPr/>
    </dgm:pt>
    <dgm:pt modelId="{8035ABF1-55FF-48F6-AFE9-9AC53E8BC7E5}" type="pres">
      <dgm:prSet presAssocID="{235EB957-F497-4D70-9423-175657FB5BBC}" presName="rootComposite" presStyleCnt="0"/>
      <dgm:spPr/>
    </dgm:pt>
    <dgm:pt modelId="{F40F85D5-568B-4ECF-8F71-6EF7ED447936}" type="pres">
      <dgm:prSet presAssocID="{235EB957-F497-4D70-9423-175657FB5BBC}" presName="rootText" presStyleLbl="node1" presStyleIdx="0" presStyleCnt="1" custAng="0" custFlipVert="0" custScaleX="214675" custScaleY="100984" custLinFactNeighborX="-4997" custLinFactNeighborY="62464"/>
      <dgm:spPr/>
    </dgm:pt>
    <dgm:pt modelId="{E1DA1AB2-9AEB-41A9-AA92-1F4E91BDA1F7}" type="pres">
      <dgm:prSet presAssocID="{235EB957-F497-4D70-9423-175657FB5BBC}" presName="rootConnector" presStyleLbl="node1" presStyleIdx="0" presStyleCnt="1"/>
      <dgm:spPr/>
    </dgm:pt>
    <dgm:pt modelId="{59C870BE-CD56-4D30-8F02-B0713171C6E6}" type="pres">
      <dgm:prSet presAssocID="{235EB957-F497-4D70-9423-175657FB5BBC}" presName="childShape" presStyleCnt="0"/>
      <dgm:spPr/>
    </dgm:pt>
  </dgm:ptLst>
  <dgm:cxnLst>
    <dgm:cxn modelId="{E9CDCB08-BCF0-41B0-8F98-7D6A81D12D64}" srcId="{26CC377A-73B8-46D4-B88E-0C7FB37BC214}" destId="{235EB957-F497-4D70-9423-175657FB5BBC}" srcOrd="0" destOrd="0" parTransId="{1C06304C-999F-42A5-84F2-998E78D2E026}" sibTransId="{CCE20799-E546-4678-91AA-D0E53733FA13}"/>
    <dgm:cxn modelId="{DE327E29-06FF-4B08-8189-C853F260AD1F}" type="presOf" srcId="{235EB957-F497-4D70-9423-175657FB5BBC}" destId="{E1DA1AB2-9AEB-41A9-AA92-1F4E91BDA1F7}" srcOrd="1" destOrd="0" presId="urn:microsoft.com/office/officeart/2005/8/layout/hierarchy3"/>
    <dgm:cxn modelId="{8ABF1E72-02EE-48E4-9B3C-7D5DA9777565}" type="presOf" srcId="{235EB957-F497-4D70-9423-175657FB5BBC}" destId="{F40F85D5-568B-4ECF-8F71-6EF7ED447936}" srcOrd="0" destOrd="0" presId="urn:microsoft.com/office/officeart/2005/8/layout/hierarchy3"/>
    <dgm:cxn modelId="{1D955897-C7D7-4B2B-88BD-9364741735D3}" type="presOf" srcId="{26CC377A-73B8-46D4-B88E-0C7FB37BC214}" destId="{040A625F-3D84-4928-B1CA-A3D560A38B00}" srcOrd="0" destOrd="0" presId="urn:microsoft.com/office/officeart/2005/8/layout/hierarchy3"/>
    <dgm:cxn modelId="{22C50F90-AAB3-42A1-9A16-A7FEAE1BEE15}" type="presParOf" srcId="{040A625F-3D84-4928-B1CA-A3D560A38B00}" destId="{2E938BFE-9E4E-4978-99BA-BA9ABDB38FFC}" srcOrd="0" destOrd="0" presId="urn:microsoft.com/office/officeart/2005/8/layout/hierarchy3"/>
    <dgm:cxn modelId="{CF8D19B4-55F6-4D06-8C39-B35BE8CB8514}" type="presParOf" srcId="{2E938BFE-9E4E-4978-99BA-BA9ABDB38FFC}" destId="{8035ABF1-55FF-48F6-AFE9-9AC53E8BC7E5}" srcOrd="0" destOrd="0" presId="urn:microsoft.com/office/officeart/2005/8/layout/hierarchy3"/>
    <dgm:cxn modelId="{4E1E5046-016B-4E3C-88A4-99C0999FCC26}" type="presParOf" srcId="{8035ABF1-55FF-48F6-AFE9-9AC53E8BC7E5}" destId="{F40F85D5-568B-4ECF-8F71-6EF7ED447936}" srcOrd="0" destOrd="0" presId="urn:microsoft.com/office/officeart/2005/8/layout/hierarchy3"/>
    <dgm:cxn modelId="{DD323B44-1CDB-4E3B-A80C-3FBA0C91AFD9}" type="presParOf" srcId="{8035ABF1-55FF-48F6-AFE9-9AC53E8BC7E5}" destId="{E1DA1AB2-9AEB-41A9-AA92-1F4E91BDA1F7}" srcOrd="1" destOrd="0" presId="urn:microsoft.com/office/officeart/2005/8/layout/hierarchy3"/>
    <dgm:cxn modelId="{AAFD719A-911F-4842-9430-5DCD5F30160A}" type="presParOf" srcId="{2E938BFE-9E4E-4978-99BA-BA9ABDB38FFC}" destId="{59C870BE-CD56-4D30-8F02-B0713171C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837EC63-03D9-46FB-816A-DE33B2DCC9E8}" type="doc">
      <dgm:prSet loTypeId="urn:microsoft.com/office/officeart/2005/8/layout/hList7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8F2C97-6E4D-4412-8EC6-9596C39CDEA5}">
      <dgm:prSet phldrT="[Текст]"/>
      <dgm:spPr/>
      <dgm:t>
        <a:bodyPr/>
        <a:lstStyle/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r>
            <a:rPr lang="ru-RU" b="1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gm:t>
    </dgm:pt>
    <dgm:pt modelId="{DB5ECB75-E42A-4C43-91C9-D55A9406476A}" type="parTrans" cxnId="{7789EE32-53B8-496F-9FA0-2FF45C85E189}">
      <dgm:prSet/>
      <dgm:spPr/>
      <dgm:t>
        <a:bodyPr/>
        <a:lstStyle/>
        <a:p>
          <a:endParaRPr lang="ru-RU"/>
        </a:p>
      </dgm:t>
    </dgm:pt>
    <dgm:pt modelId="{2685E705-E182-4602-A85D-89F0C3FF80DB}" type="sibTrans" cxnId="{7789EE32-53B8-496F-9FA0-2FF45C85E189}">
      <dgm:prSet/>
      <dgm:spPr/>
      <dgm:t>
        <a:bodyPr/>
        <a:lstStyle/>
        <a:p>
          <a:endParaRPr lang="ru-RU"/>
        </a:p>
      </dgm:t>
    </dgm:pt>
    <dgm:pt modelId="{C028C1D2-4561-49CE-8647-41FFAC418DBD}">
      <dgm:prSet phldrT="[Текст]"/>
      <dgm:spPr/>
      <dgm:t>
        <a:bodyPr/>
        <a:lstStyle/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r>
            <a:rPr lang="ru-RU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dirty="0"/>
        </a:p>
      </dgm:t>
    </dgm:pt>
    <dgm:pt modelId="{6E834780-889A-436E-8B23-15446EC14056}" type="parTrans" cxnId="{770CF5A7-CFEE-4F3C-9C67-997E4FCB1EBE}">
      <dgm:prSet/>
      <dgm:spPr/>
      <dgm:t>
        <a:bodyPr/>
        <a:lstStyle/>
        <a:p>
          <a:endParaRPr lang="ru-RU"/>
        </a:p>
      </dgm:t>
    </dgm:pt>
    <dgm:pt modelId="{8CC9B84C-A977-45F8-9E1C-CD63434BD7CF}" type="sibTrans" cxnId="{770CF5A7-CFEE-4F3C-9C67-997E4FCB1EBE}">
      <dgm:prSet/>
      <dgm:spPr/>
      <dgm:t>
        <a:bodyPr/>
        <a:lstStyle/>
        <a:p>
          <a:endParaRPr lang="ru-RU"/>
        </a:p>
      </dgm:t>
    </dgm:pt>
    <dgm:pt modelId="{3B545A15-CF6C-4D5A-9B3E-1FE80761B910}">
      <dgm:prSet phldrT="[Текст]"/>
      <dgm:spPr/>
      <dgm:t>
        <a:bodyPr/>
        <a:lstStyle/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r>
            <a:rPr lang="ru-RU" b="1" i="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914DC-19E7-468A-A931-E7E6ED8A0E4D}" type="parTrans" cxnId="{B742A9BC-9674-42A0-8DC5-0E4A5B097E22}">
      <dgm:prSet/>
      <dgm:spPr/>
      <dgm:t>
        <a:bodyPr/>
        <a:lstStyle/>
        <a:p>
          <a:endParaRPr lang="ru-RU"/>
        </a:p>
      </dgm:t>
    </dgm:pt>
    <dgm:pt modelId="{EF2AC327-44F4-4AA0-9366-0F37FEE2254E}" type="sibTrans" cxnId="{B742A9BC-9674-42A0-8DC5-0E4A5B097E22}">
      <dgm:prSet/>
      <dgm:spPr/>
      <dgm:t>
        <a:bodyPr/>
        <a:lstStyle/>
        <a:p>
          <a:endParaRPr lang="ru-RU"/>
        </a:p>
      </dgm:t>
    </dgm:pt>
    <dgm:pt modelId="{F2A2C51F-0F2C-475A-B335-AE17E963BD58}" type="pres">
      <dgm:prSet presAssocID="{B837EC63-03D9-46FB-816A-DE33B2DCC9E8}" presName="Name0" presStyleCnt="0">
        <dgm:presLayoutVars>
          <dgm:dir/>
          <dgm:resizeHandles val="exact"/>
        </dgm:presLayoutVars>
      </dgm:prSet>
      <dgm:spPr/>
    </dgm:pt>
    <dgm:pt modelId="{591201E1-A000-45C3-9E84-0B56912E6979}" type="pres">
      <dgm:prSet presAssocID="{B837EC63-03D9-46FB-816A-DE33B2DCC9E8}" presName="fgShape" presStyleLbl="fgShp" presStyleIdx="0" presStyleCnt="1"/>
      <dgm:spPr/>
    </dgm:pt>
    <dgm:pt modelId="{94A6032E-6EC7-48DD-9595-3728111864D4}" type="pres">
      <dgm:prSet presAssocID="{B837EC63-03D9-46FB-816A-DE33B2DCC9E8}" presName="linComp" presStyleCnt="0"/>
      <dgm:spPr/>
    </dgm:pt>
    <dgm:pt modelId="{F8BA4418-2746-40CA-A39A-6AB278B9155C}" type="pres">
      <dgm:prSet presAssocID="{5D8F2C97-6E4D-4412-8EC6-9596C39CDEA5}" presName="compNode" presStyleCnt="0"/>
      <dgm:spPr/>
    </dgm:pt>
    <dgm:pt modelId="{240A9BAD-256D-43E4-A71F-B8B6B55FBF7F}" type="pres">
      <dgm:prSet presAssocID="{5D8F2C97-6E4D-4412-8EC6-9596C39CDEA5}" presName="bkgdShape" presStyleLbl="node1" presStyleIdx="0" presStyleCnt="3"/>
      <dgm:spPr/>
    </dgm:pt>
    <dgm:pt modelId="{652FAF4E-EA05-4AA5-BD04-FFD51C120F24}" type="pres">
      <dgm:prSet presAssocID="{5D8F2C97-6E4D-4412-8EC6-9596C39CDEA5}" presName="nodeTx" presStyleLbl="node1" presStyleIdx="0" presStyleCnt="3">
        <dgm:presLayoutVars>
          <dgm:bulletEnabled val="1"/>
        </dgm:presLayoutVars>
      </dgm:prSet>
      <dgm:spPr/>
    </dgm:pt>
    <dgm:pt modelId="{EF6DE625-7EAD-4B64-9D4B-F15F702F7694}" type="pres">
      <dgm:prSet presAssocID="{5D8F2C97-6E4D-4412-8EC6-9596C39CDEA5}" presName="invisiNode" presStyleLbl="node1" presStyleIdx="0" presStyleCnt="3"/>
      <dgm:spPr/>
    </dgm:pt>
    <dgm:pt modelId="{5CF7DEE5-DDAF-418B-97ED-41F3C2AE988D}" type="pres">
      <dgm:prSet presAssocID="{5D8F2C97-6E4D-4412-8EC6-9596C39CDEA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50F052-CD7B-4C57-9185-C87966D5E54C}" type="pres">
      <dgm:prSet presAssocID="{2685E705-E182-4602-A85D-89F0C3FF80DB}" presName="sibTrans" presStyleLbl="sibTrans2D1" presStyleIdx="0" presStyleCnt="0"/>
      <dgm:spPr/>
    </dgm:pt>
    <dgm:pt modelId="{57350E42-ABB5-4C93-9AE7-3A7F7F054321}" type="pres">
      <dgm:prSet presAssocID="{C028C1D2-4561-49CE-8647-41FFAC418DBD}" presName="compNode" presStyleCnt="0"/>
      <dgm:spPr/>
    </dgm:pt>
    <dgm:pt modelId="{83B0A04E-4F43-4774-BE79-9A56482833DA}" type="pres">
      <dgm:prSet presAssocID="{C028C1D2-4561-49CE-8647-41FFAC418DBD}" presName="bkgdShape" presStyleLbl="node1" presStyleIdx="1" presStyleCnt="3"/>
      <dgm:spPr/>
    </dgm:pt>
    <dgm:pt modelId="{55B0D47E-D7FC-46B8-A778-D19F231C829E}" type="pres">
      <dgm:prSet presAssocID="{C028C1D2-4561-49CE-8647-41FFAC418DBD}" presName="nodeTx" presStyleLbl="node1" presStyleIdx="1" presStyleCnt="3">
        <dgm:presLayoutVars>
          <dgm:bulletEnabled val="1"/>
        </dgm:presLayoutVars>
      </dgm:prSet>
      <dgm:spPr/>
    </dgm:pt>
    <dgm:pt modelId="{26F180B4-8A62-4F87-B23D-ECBACBC323DD}" type="pres">
      <dgm:prSet presAssocID="{C028C1D2-4561-49CE-8647-41FFAC418DBD}" presName="invisiNode" presStyleLbl="node1" presStyleIdx="1" presStyleCnt="3"/>
      <dgm:spPr/>
    </dgm:pt>
    <dgm:pt modelId="{E886DF97-9BD0-498A-9F16-CA0517111C7F}" type="pres">
      <dgm:prSet presAssocID="{C028C1D2-4561-49CE-8647-41FFAC418D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425755-566D-4E62-84F6-FCA9A5BDCC51}" type="pres">
      <dgm:prSet presAssocID="{8CC9B84C-A977-45F8-9E1C-CD63434BD7CF}" presName="sibTrans" presStyleLbl="sibTrans2D1" presStyleIdx="0" presStyleCnt="0"/>
      <dgm:spPr/>
    </dgm:pt>
    <dgm:pt modelId="{2BF09CF3-FE8B-4522-A79D-E4AF9F2A3F4F}" type="pres">
      <dgm:prSet presAssocID="{3B545A15-CF6C-4D5A-9B3E-1FE80761B910}" presName="compNode" presStyleCnt="0"/>
      <dgm:spPr/>
    </dgm:pt>
    <dgm:pt modelId="{102DD1EC-157F-4CD1-8929-61DAB4BF7E8D}" type="pres">
      <dgm:prSet presAssocID="{3B545A15-CF6C-4D5A-9B3E-1FE80761B910}" presName="bkgdShape" presStyleLbl="node1" presStyleIdx="2" presStyleCnt="3"/>
      <dgm:spPr/>
    </dgm:pt>
    <dgm:pt modelId="{70B87C8A-6FCA-4E59-B85E-B94B9842BB8B}" type="pres">
      <dgm:prSet presAssocID="{3B545A15-CF6C-4D5A-9B3E-1FE80761B910}" presName="nodeTx" presStyleLbl="node1" presStyleIdx="2" presStyleCnt="3">
        <dgm:presLayoutVars>
          <dgm:bulletEnabled val="1"/>
        </dgm:presLayoutVars>
      </dgm:prSet>
      <dgm:spPr/>
    </dgm:pt>
    <dgm:pt modelId="{7811BA19-E4BE-447A-81A7-53F00CCF5A41}" type="pres">
      <dgm:prSet presAssocID="{3B545A15-CF6C-4D5A-9B3E-1FE80761B910}" presName="invisiNode" presStyleLbl="node1" presStyleIdx="2" presStyleCnt="3"/>
      <dgm:spPr/>
    </dgm:pt>
    <dgm:pt modelId="{9193D617-A82F-465D-9462-ED88FCE23D11}" type="pres">
      <dgm:prSet presAssocID="{3B545A15-CF6C-4D5A-9B3E-1FE80761B91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DE11704-9DBB-4D7E-88DC-6CA9E8A92A8D}" type="presOf" srcId="{C028C1D2-4561-49CE-8647-41FFAC418DBD}" destId="{83B0A04E-4F43-4774-BE79-9A56482833DA}" srcOrd="0" destOrd="0" presId="urn:microsoft.com/office/officeart/2005/8/layout/hList7"/>
    <dgm:cxn modelId="{06531522-91C5-4DDE-B1E8-F49900744710}" type="presOf" srcId="{3B545A15-CF6C-4D5A-9B3E-1FE80761B910}" destId="{102DD1EC-157F-4CD1-8929-61DAB4BF7E8D}" srcOrd="0" destOrd="0" presId="urn:microsoft.com/office/officeart/2005/8/layout/hList7"/>
    <dgm:cxn modelId="{A3616427-4AEE-4343-A7D7-F3B18E7E0AF5}" type="presOf" srcId="{5D8F2C97-6E4D-4412-8EC6-9596C39CDEA5}" destId="{652FAF4E-EA05-4AA5-BD04-FFD51C120F24}" srcOrd="1" destOrd="0" presId="urn:microsoft.com/office/officeart/2005/8/layout/hList7"/>
    <dgm:cxn modelId="{1820A32D-EFFA-4F1F-8336-33A5EF0E7FDD}" type="presOf" srcId="{2685E705-E182-4602-A85D-89F0C3FF80DB}" destId="{7050F052-CD7B-4C57-9185-C87966D5E54C}" srcOrd="0" destOrd="0" presId="urn:microsoft.com/office/officeart/2005/8/layout/hList7"/>
    <dgm:cxn modelId="{7789EE32-53B8-496F-9FA0-2FF45C85E189}" srcId="{B837EC63-03D9-46FB-816A-DE33B2DCC9E8}" destId="{5D8F2C97-6E4D-4412-8EC6-9596C39CDEA5}" srcOrd="0" destOrd="0" parTransId="{DB5ECB75-E42A-4C43-91C9-D55A9406476A}" sibTransId="{2685E705-E182-4602-A85D-89F0C3FF80DB}"/>
    <dgm:cxn modelId="{22C88F58-9B17-46BC-B900-81207A7067F3}" type="presOf" srcId="{B837EC63-03D9-46FB-816A-DE33B2DCC9E8}" destId="{F2A2C51F-0F2C-475A-B335-AE17E963BD58}" srcOrd="0" destOrd="0" presId="urn:microsoft.com/office/officeart/2005/8/layout/hList7"/>
    <dgm:cxn modelId="{3F472B95-EC01-4892-913B-8C7507E395FD}" type="presOf" srcId="{5D8F2C97-6E4D-4412-8EC6-9596C39CDEA5}" destId="{240A9BAD-256D-43E4-A71F-B8B6B55FBF7F}" srcOrd="0" destOrd="0" presId="urn:microsoft.com/office/officeart/2005/8/layout/hList7"/>
    <dgm:cxn modelId="{4EBA7F96-D55D-4071-8380-C5973C73D189}" type="presOf" srcId="{C028C1D2-4561-49CE-8647-41FFAC418DBD}" destId="{55B0D47E-D7FC-46B8-A778-D19F231C829E}" srcOrd="1" destOrd="0" presId="urn:microsoft.com/office/officeart/2005/8/layout/hList7"/>
    <dgm:cxn modelId="{C772059D-758C-4751-83FE-478D7005997A}" type="presOf" srcId="{3B545A15-CF6C-4D5A-9B3E-1FE80761B910}" destId="{70B87C8A-6FCA-4E59-B85E-B94B9842BB8B}" srcOrd="1" destOrd="0" presId="urn:microsoft.com/office/officeart/2005/8/layout/hList7"/>
    <dgm:cxn modelId="{770CF5A7-CFEE-4F3C-9C67-997E4FCB1EBE}" srcId="{B837EC63-03D9-46FB-816A-DE33B2DCC9E8}" destId="{C028C1D2-4561-49CE-8647-41FFAC418DBD}" srcOrd="1" destOrd="0" parTransId="{6E834780-889A-436E-8B23-15446EC14056}" sibTransId="{8CC9B84C-A977-45F8-9E1C-CD63434BD7CF}"/>
    <dgm:cxn modelId="{26AC78B5-BC9F-41E6-8014-B9DE72B2F2F3}" type="presOf" srcId="{8CC9B84C-A977-45F8-9E1C-CD63434BD7CF}" destId="{31425755-566D-4E62-84F6-FCA9A5BDCC51}" srcOrd="0" destOrd="0" presId="urn:microsoft.com/office/officeart/2005/8/layout/hList7"/>
    <dgm:cxn modelId="{B742A9BC-9674-42A0-8DC5-0E4A5B097E22}" srcId="{B837EC63-03D9-46FB-816A-DE33B2DCC9E8}" destId="{3B545A15-CF6C-4D5A-9B3E-1FE80761B910}" srcOrd="2" destOrd="0" parTransId="{BE0914DC-19E7-468A-A931-E7E6ED8A0E4D}" sibTransId="{EF2AC327-44F4-4AA0-9366-0F37FEE2254E}"/>
    <dgm:cxn modelId="{2A1D72FC-F412-4BCF-8C7E-7CD32955CE28}" type="presParOf" srcId="{F2A2C51F-0F2C-475A-B335-AE17E963BD58}" destId="{591201E1-A000-45C3-9E84-0B56912E6979}" srcOrd="0" destOrd="0" presId="urn:microsoft.com/office/officeart/2005/8/layout/hList7"/>
    <dgm:cxn modelId="{5FE276E3-2598-4D13-9FD8-1A776042FC7C}" type="presParOf" srcId="{F2A2C51F-0F2C-475A-B335-AE17E963BD58}" destId="{94A6032E-6EC7-48DD-9595-3728111864D4}" srcOrd="1" destOrd="0" presId="urn:microsoft.com/office/officeart/2005/8/layout/hList7"/>
    <dgm:cxn modelId="{6DFF79EC-264A-468A-A979-EA0266BA2DEC}" type="presParOf" srcId="{94A6032E-6EC7-48DD-9595-3728111864D4}" destId="{F8BA4418-2746-40CA-A39A-6AB278B9155C}" srcOrd="0" destOrd="0" presId="urn:microsoft.com/office/officeart/2005/8/layout/hList7"/>
    <dgm:cxn modelId="{A3473766-2E93-456F-A2A5-164B9F68F5FB}" type="presParOf" srcId="{F8BA4418-2746-40CA-A39A-6AB278B9155C}" destId="{240A9BAD-256D-43E4-A71F-B8B6B55FBF7F}" srcOrd="0" destOrd="0" presId="urn:microsoft.com/office/officeart/2005/8/layout/hList7"/>
    <dgm:cxn modelId="{0B4920CF-A64E-4CD6-B3CF-38A6081CCCFB}" type="presParOf" srcId="{F8BA4418-2746-40CA-A39A-6AB278B9155C}" destId="{652FAF4E-EA05-4AA5-BD04-FFD51C120F24}" srcOrd="1" destOrd="0" presId="urn:microsoft.com/office/officeart/2005/8/layout/hList7"/>
    <dgm:cxn modelId="{D7992129-4A7A-4305-A8A8-E16B363E3E10}" type="presParOf" srcId="{F8BA4418-2746-40CA-A39A-6AB278B9155C}" destId="{EF6DE625-7EAD-4B64-9D4B-F15F702F7694}" srcOrd="2" destOrd="0" presId="urn:microsoft.com/office/officeart/2005/8/layout/hList7"/>
    <dgm:cxn modelId="{30590622-4307-415C-B95D-010040E43B09}" type="presParOf" srcId="{F8BA4418-2746-40CA-A39A-6AB278B9155C}" destId="{5CF7DEE5-DDAF-418B-97ED-41F3C2AE988D}" srcOrd="3" destOrd="0" presId="urn:microsoft.com/office/officeart/2005/8/layout/hList7"/>
    <dgm:cxn modelId="{76A6DB14-AA78-4D6D-BACA-4CA27DE66C12}" type="presParOf" srcId="{94A6032E-6EC7-48DD-9595-3728111864D4}" destId="{7050F052-CD7B-4C57-9185-C87966D5E54C}" srcOrd="1" destOrd="0" presId="urn:microsoft.com/office/officeart/2005/8/layout/hList7"/>
    <dgm:cxn modelId="{AB632DCF-5CF5-441B-BAD7-8F3FAD1E5C1E}" type="presParOf" srcId="{94A6032E-6EC7-48DD-9595-3728111864D4}" destId="{57350E42-ABB5-4C93-9AE7-3A7F7F054321}" srcOrd="2" destOrd="0" presId="urn:microsoft.com/office/officeart/2005/8/layout/hList7"/>
    <dgm:cxn modelId="{3603D2AA-C7BB-4A03-8B25-4A2059301D34}" type="presParOf" srcId="{57350E42-ABB5-4C93-9AE7-3A7F7F054321}" destId="{83B0A04E-4F43-4774-BE79-9A56482833DA}" srcOrd="0" destOrd="0" presId="urn:microsoft.com/office/officeart/2005/8/layout/hList7"/>
    <dgm:cxn modelId="{271D3A7B-4AFE-4309-A146-5103E94D8474}" type="presParOf" srcId="{57350E42-ABB5-4C93-9AE7-3A7F7F054321}" destId="{55B0D47E-D7FC-46B8-A778-D19F231C829E}" srcOrd="1" destOrd="0" presId="urn:microsoft.com/office/officeart/2005/8/layout/hList7"/>
    <dgm:cxn modelId="{902C56A9-F09C-4655-9170-2C33F12038A5}" type="presParOf" srcId="{57350E42-ABB5-4C93-9AE7-3A7F7F054321}" destId="{26F180B4-8A62-4F87-B23D-ECBACBC323DD}" srcOrd="2" destOrd="0" presId="urn:microsoft.com/office/officeart/2005/8/layout/hList7"/>
    <dgm:cxn modelId="{5B41D012-7F22-4CAE-9113-E849934B23A2}" type="presParOf" srcId="{57350E42-ABB5-4C93-9AE7-3A7F7F054321}" destId="{E886DF97-9BD0-498A-9F16-CA0517111C7F}" srcOrd="3" destOrd="0" presId="urn:microsoft.com/office/officeart/2005/8/layout/hList7"/>
    <dgm:cxn modelId="{E8B3067C-54D7-4C68-B450-39A0C5AF9CFC}" type="presParOf" srcId="{94A6032E-6EC7-48DD-9595-3728111864D4}" destId="{31425755-566D-4E62-84F6-FCA9A5BDCC51}" srcOrd="3" destOrd="0" presId="urn:microsoft.com/office/officeart/2005/8/layout/hList7"/>
    <dgm:cxn modelId="{ACF4D135-3121-4649-828A-3B3C84033622}" type="presParOf" srcId="{94A6032E-6EC7-48DD-9595-3728111864D4}" destId="{2BF09CF3-FE8B-4522-A79D-E4AF9F2A3F4F}" srcOrd="4" destOrd="0" presId="urn:microsoft.com/office/officeart/2005/8/layout/hList7"/>
    <dgm:cxn modelId="{2AFB78A9-4D48-4127-AE4C-F61309D43F35}" type="presParOf" srcId="{2BF09CF3-FE8B-4522-A79D-E4AF9F2A3F4F}" destId="{102DD1EC-157F-4CD1-8929-61DAB4BF7E8D}" srcOrd="0" destOrd="0" presId="urn:microsoft.com/office/officeart/2005/8/layout/hList7"/>
    <dgm:cxn modelId="{7ED6C5DC-F3DF-425E-BB2C-C8DD35608CE7}" type="presParOf" srcId="{2BF09CF3-FE8B-4522-A79D-E4AF9F2A3F4F}" destId="{70B87C8A-6FCA-4E59-B85E-B94B9842BB8B}" srcOrd="1" destOrd="0" presId="urn:microsoft.com/office/officeart/2005/8/layout/hList7"/>
    <dgm:cxn modelId="{2AD33D1A-0BB8-42FD-8601-C059B5997F6B}" type="presParOf" srcId="{2BF09CF3-FE8B-4522-A79D-E4AF9F2A3F4F}" destId="{7811BA19-E4BE-447A-81A7-53F00CCF5A41}" srcOrd="2" destOrd="0" presId="urn:microsoft.com/office/officeart/2005/8/layout/hList7"/>
    <dgm:cxn modelId="{C567ED7E-90CB-4BF5-8062-4D69449B0B27}" type="presParOf" srcId="{2BF09CF3-FE8B-4522-A79D-E4AF9F2A3F4F}" destId="{9193D617-A82F-465D-9462-ED88FCE23D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40709C0-FDC6-4C60-84E7-D640466900F8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7BE0E9-E613-408A-A436-36CDCE4D5E20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gm:t>
    </dgm:pt>
    <dgm:pt modelId="{5256B57F-73AA-4A72-BC30-2348F6117A62}" type="parTrans" cxnId="{BBE598BF-4942-471A-B68E-E85886EB92FE}">
      <dgm:prSet/>
      <dgm:spPr/>
      <dgm:t>
        <a:bodyPr/>
        <a:lstStyle/>
        <a:p>
          <a:endParaRPr lang="ru-RU"/>
        </a:p>
      </dgm:t>
    </dgm:pt>
    <dgm:pt modelId="{1A0A1DF4-78DF-4862-8D5C-09156B6EA051}" type="sibTrans" cxnId="{BBE598BF-4942-471A-B68E-E85886EB92FE}">
      <dgm:prSet/>
      <dgm:spPr/>
      <dgm:t>
        <a:bodyPr/>
        <a:lstStyle/>
        <a:p>
          <a:endParaRPr lang="ru-RU"/>
        </a:p>
      </dgm:t>
    </dgm:pt>
    <dgm:pt modelId="{A251B7F6-7C5C-4D8D-8AAB-B574FA7D25DA}">
      <dgm:prSet phldrT="[Текст]"/>
      <dgm:spPr/>
      <dgm:t>
        <a:bodyPr/>
        <a:lstStyle/>
        <a:p>
          <a:r>
            <a:rPr lang="ru-RU" b="1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gm:t>
    </dgm:pt>
    <dgm:pt modelId="{C08BA2AA-317C-4819-90C3-41CF0E5EC2E5}" type="parTrans" cxnId="{9A184349-D768-4DFE-A5A7-926B3F3F6C06}">
      <dgm:prSet/>
      <dgm:spPr/>
      <dgm:t>
        <a:bodyPr/>
        <a:lstStyle/>
        <a:p>
          <a:endParaRPr lang="ru-RU"/>
        </a:p>
      </dgm:t>
    </dgm:pt>
    <dgm:pt modelId="{FE63C611-6D6D-43EE-BF87-14AB3084EB31}" type="sibTrans" cxnId="{9A184349-D768-4DFE-A5A7-926B3F3F6C06}">
      <dgm:prSet/>
      <dgm:spPr/>
      <dgm:t>
        <a:bodyPr/>
        <a:lstStyle/>
        <a:p>
          <a:endParaRPr lang="ru-RU"/>
        </a:p>
      </dgm:t>
    </dgm:pt>
    <dgm:pt modelId="{9706BB84-36E1-454D-8DDA-8A4F6813FF4B}">
      <dgm:prSet phldrT="[Текст]" custT="1"/>
      <dgm:spPr/>
      <dgm:t>
        <a:bodyPr/>
        <a:lstStyle/>
        <a:p>
          <a:r>
            <a:rPr lang="ru-RU" sz="2000" b="1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gm:t>
    </dgm:pt>
    <dgm:pt modelId="{B08F5A70-D417-4003-8503-56B48AEF3A64}" type="parTrans" cxnId="{5B49A954-CD15-4C8D-86BD-33A3FEA461BF}">
      <dgm:prSet/>
      <dgm:spPr/>
      <dgm:t>
        <a:bodyPr/>
        <a:lstStyle/>
        <a:p>
          <a:endParaRPr lang="ru-RU"/>
        </a:p>
      </dgm:t>
    </dgm:pt>
    <dgm:pt modelId="{F9B8EF84-EDBF-4831-801E-0037C456501F}" type="sibTrans" cxnId="{5B49A954-CD15-4C8D-86BD-33A3FEA461BF}">
      <dgm:prSet/>
      <dgm:spPr/>
      <dgm:t>
        <a:bodyPr/>
        <a:lstStyle/>
        <a:p>
          <a:endParaRPr lang="ru-RU"/>
        </a:p>
      </dgm:t>
    </dgm:pt>
    <dgm:pt modelId="{F2BA6AC4-9D04-4D32-B550-2BBDD7F5AEA8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gm:t>
    </dgm:pt>
    <dgm:pt modelId="{42F76B4D-F4D1-41C8-816B-4A383A1CBE87}" type="sibTrans" cxnId="{EE782432-F62E-436C-AE20-17C11938F03B}">
      <dgm:prSet/>
      <dgm:spPr/>
      <dgm:t>
        <a:bodyPr/>
        <a:lstStyle/>
        <a:p>
          <a:endParaRPr lang="ru-RU"/>
        </a:p>
      </dgm:t>
    </dgm:pt>
    <dgm:pt modelId="{CC3DDF4C-DCB8-4C3C-913D-2C3EC54CB4A9}" type="parTrans" cxnId="{EE782432-F62E-436C-AE20-17C11938F03B}">
      <dgm:prSet/>
      <dgm:spPr/>
      <dgm:t>
        <a:bodyPr/>
        <a:lstStyle/>
        <a:p>
          <a:endParaRPr lang="ru-RU"/>
        </a:p>
      </dgm:t>
    </dgm:pt>
    <dgm:pt modelId="{6D6FD0C5-A6B9-45E6-95CF-C7904C4888D6}" type="pres">
      <dgm:prSet presAssocID="{F40709C0-FDC6-4C60-84E7-D640466900F8}" presName="linear" presStyleCnt="0">
        <dgm:presLayoutVars>
          <dgm:dir/>
          <dgm:resizeHandles val="exact"/>
        </dgm:presLayoutVars>
      </dgm:prSet>
      <dgm:spPr/>
    </dgm:pt>
    <dgm:pt modelId="{35CBEE76-A69F-4078-AB33-35513D8B5E7C}" type="pres">
      <dgm:prSet presAssocID="{8B7BE0E9-E613-408A-A436-36CDCE4D5E20}" presName="comp" presStyleCnt="0"/>
      <dgm:spPr/>
    </dgm:pt>
    <dgm:pt modelId="{F465CA81-8E41-4C36-8590-8560A0C6FAC5}" type="pres">
      <dgm:prSet presAssocID="{8B7BE0E9-E613-408A-A436-36CDCE4D5E20}" presName="box" presStyleLbl="node1" presStyleIdx="0" presStyleCnt="4"/>
      <dgm:spPr/>
    </dgm:pt>
    <dgm:pt modelId="{4093C411-11E7-4DE7-A2CA-69981757D7AF}" type="pres">
      <dgm:prSet presAssocID="{8B7BE0E9-E613-408A-A436-36CDCE4D5E2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4534D-66AF-4B06-B285-39136B783B2A}" type="pres">
      <dgm:prSet presAssocID="{8B7BE0E9-E613-408A-A436-36CDCE4D5E20}" presName="text" presStyleLbl="node1" presStyleIdx="0" presStyleCnt="4">
        <dgm:presLayoutVars>
          <dgm:bulletEnabled val="1"/>
        </dgm:presLayoutVars>
      </dgm:prSet>
      <dgm:spPr/>
    </dgm:pt>
    <dgm:pt modelId="{D18A8A80-AB1D-4B16-9B87-DF02CE7AB300}" type="pres">
      <dgm:prSet presAssocID="{1A0A1DF4-78DF-4862-8D5C-09156B6EA051}" presName="spacer" presStyleCnt="0"/>
      <dgm:spPr/>
    </dgm:pt>
    <dgm:pt modelId="{60610108-A6DA-471D-B492-BD123230D2EE}" type="pres">
      <dgm:prSet presAssocID="{F2BA6AC4-9D04-4D32-B550-2BBDD7F5AEA8}" presName="comp" presStyleCnt="0"/>
      <dgm:spPr/>
    </dgm:pt>
    <dgm:pt modelId="{EB438904-01B6-445E-9B90-477B17932CAA}" type="pres">
      <dgm:prSet presAssocID="{F2BA6AC4-9D04-4D32-B550-2BBDD7F5AEA8}" presName="box" presStyleLbl="node1" presStyleIdx="1" presStyleCnt="4"/>
      <dgm:spPr/>
    </dgm:pt>
    <dgm:pt modelId="{6CCB1F38-CD9E-405A-8A9D-33BAA7B2E887}" type="pres">
      <dgm:prSet presAssocID="{F2BA6AC4-9D04-4D32-B550-2BBDD7F5AEA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E98A7B-72A0-4506-B64A-2951F7414A76}" type="pres">
      <dgm:prSet presAssocID="{F2BA6AC4-9D04-4D32-B550-2BBDD7F5AEA8}" presName="text" presStyleLbl="node1" presStyleIdx="1" presStyleCnt="4">
        <dgm:presLayoutVars>
          <dgm:bulletEnabled val="1"/>
        </dgm:presLayoutVars>
      </dgm:prSet>
      <dgm:spPr/>
    </dgm:pt>
    <dgm:pt modelId="{D67E8890-9E8F-4B7A-BF74-72AEA1B94AF3}" type="pres">
      <dgm:prSet presAssocID="{42F76B4D-F4D1-41C8-816B-4A383A1CBE87}" presName="spacer" presStyleCnt="0"/>
      <dgm:spPr/>
    </dgm:pt>
    <dgm:pt modelId="{65A90058-3169-49C4-96B8-EEF34C2D7CE6}" type="pres">
      <dgm:prSet presAssocID="{A251B7F6-7C5C-4D8D-8AAB-B574FA7D25DA}" presName="comp" presStyleCnt="0"/>
      <dgm:spPr/>
    </dgm:pt>
    <dgm:pt modelId="{4D60CB1B-D9B7-4EFB-A211-E9DCDD20F8C3}" type="pres">
      <dgm:prSet presAssocID="{A251B7F6-7C5C-4D8D-8AAB-B574FA7D25DA}" presName="box" presStyleLbl="node1" presStyleIdx="2" presStyleCnt="4"/>
      <dgm:spPr/>
    </dgm:pt>
    <dgm:pt modelId="{96B3A190-E77B-4641-ADF4-D608297D6B1C}" type="pres">
      <dgm:prSet presAssocID="{A251B7F6-7C5C-4D8D-8AAB-B574FA7D2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55F5FB-21F4-4296-A2AE-2982FA2940A9}" type="pres">
      <dgm:prSet presAssocID="{A251B7F6-7C5C-4D8D-8AAB-B574FA7D25DA}" presName="text" presStyleLbl="node1" presStyleIdx="2" presStyleCnt="4">
        <dgm:presLayoutVars>
          <dgm:bulletEnabled val="1"/>
        </dgm:presLayoutVars>
      </dgm:prSet>
      <dgm:spPr/>
    </dgm:pt>
    <dgm:pt modelId="{F415B3A0-9DFE-49D7-B92C-EE729481DD5C}" type="pres">
      <dgm:prSet presAssocID="{FE63C611-6D6D-43EE-BF87-14AB3084EB31}" presName="spacer" presStyleCnt="0"/>
      <dgm:spPr/>
    </dgm:pt>
    <dgm:pt modelId="{626EE869-77BD-4942-925D-EEC255968EE5}" type="pres">
      <dgm:prSet presAssocID="{9706BB84-36E1-454D-8DDA-8A4F6813FF4B}" presName="comp" presStyleCnt="0"/>
      <dgm:spPr/>
    </dgm:pt>
    <dgm:pt modelId="{369E3DF1-3D4B-4E22-800C-8C5369F5285C}" type="pres">
      <dgm:prSet presAssocID="{9706BB84-36E1-454D-8DDA-8A4F6813FF4B}" presName="box" presStyleLbl="node1" presStyleIdx="3" presStyleCnt="4"/>
      <dgm:spPr/>
    </dgm:pt>
    <dgm:pt modelId="{592D91D3-D993-4DFF-8163-B729F37577D7}" type="pres">
      <dgm:prSet presAssocID="{9706BB84-36E1-454D-8DDA-8A4F6813FF4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A9377F1-18B4-4A84-9350-DEDBE9AF657E}" type="pres">
      <dgm:prSet presAssocID="{9706BB84-36E1-454D-8DDA-8A4F6813FF4B}" presName="text" presStyleLbl="node1" presStyleIdx="3" presStyleCnt="4">
        <dgm:presLayoutVars>
          <dgm:bulletEnabled val="1"/>
        </dgm:presLayoutVars>
      </dgm:prSet>
      <dgm:spPr/>
    </dgm:pt>
  </dgm:ptLst>
  <dgm:cxnLst>
    <dgm:cxn modelId="{EE782432-F62E-436C-AE20-17C11938F03B}" srcId="{F40709C0-FDC6-4C60-84E7-D640466900F8}" destId="{F2BA6AC4-9D04-4D32-B550-2BBDD7F5AEA8}" srcOrd="1" destOrd="0" parTransId="{CC3DDF4C-DCB8-4C3C-913D-2C3EC54CB4A9}" sibTransId="{42F76B4D-F4D1-41C8-816B-4A383A1CBE87}"/>
    <dgm:cxn modelId="{9BE2B236-65EF-4AF8-B326-3FB9D4F1BED8}" type="presOf" srcId="{A251B7F6-7C5C-4D8D-8AAB-B574FA7D25DA}" destId="{4D60CB1B-D9B7-4EFB-A211-E9DCDD20F8C3}" srcOrd="0" destOrd="0" presId="urn:microsoft.com/office/officeart/2005/8/layout/vList4"/>
    <dgm:cxn modelId="{623CB937-0A66-4E24-9FF4-30B53898B352}" type="presOf" srcId="{A251B7F6-7C5C-4D8D-8AAB-B574FA7D25DA}" destId="{AE55F5FB-21F4-4296-A2AE-2982FA2940A9}" srcOrd="1" destOrd="0" presId="urn:microsoft.com/office/officeart/2005/8/layout/vList4"/>
    <dgm:cxn modelId="{097D055D-CF74-44DB-914C-FD3A48D18656}" type="presOf" srcId="{9706BB84-36E1-454D-8DDA-8A4F6813FF4B}" destId="{4A9377F1-18B4-4A84-9350-DEDBE9AF657E}" srcOrd="1" destOrd="0" presId="urn:microsoft.com/office/officeart/2005/8/layout/vList4"/>
    <dgm:cxn modelId="{48446D5D-4F55-45A0-9657-F71658F4884F}" type="presOf" srcId="{8B7BE0E9-E613-408A-A436-36CDCE4D5E20}" destId="{F465CA81-8E41-4C36-8590-8560A0C6FAC5}" srcOrd="0" destOrd="0" presId="urn:microsoft.com/office/officeart/2005/8/layout/vList4"/>
    <dgm:cxn modelId="{B6B19563-B491-4AF6-8756-D18C44510EE4}" type="presOf" srcId="{F2BA6AC4-9D04-4D32-B550-2BBDD7F5AEA8}" destId="{EB438904-01B6-445E-9B90-477B17932CAA}" srcOrd="0" destOrd="0" presId="urn:microsoft.com/office/officeart/2005/8/layout/vList4"/>
    <dgm:cxn modelId="{580C9948-04C1-4412-BBDA-6EDCFAA8A9C7}" type="presOf" srcId="{F40709C0-FDC6-4C60-84E7-D640466900F8}" destId="{6D6FD0C5-A6B9-45E6-95CF-C7904C4888D6}" srcOrd="0" destOrd="0" presId="urn:microsoft.com/office/officeart/2005/8/layout/vList4"/>
    <dgm:cxn modelId="{9A184349-D768-4DFE-A5A7-926B3F3F6C06}" srcId="{F40709C0-FDC6-4C60-84E7-D640466900F8}" destId="{A251B7F6-7C5C-4D8D-8AAB-B574FA7D25DA}" srcOrd="2" destOrd="0" parTransId="{C08BA2AA-317C-4819-90C3-41CF0E5EC2E5}" sibTransId="{FE63C611-6D6D-43EE-BF87-14AB3084EB31}"/>
    <dgm:cxn modelId="{5B49A954-CD15-4C8D-86BD-33A3FEA461BF}" srcId="{F40709C0-FDC6-4C60-84E7-D640466900F8}" destId="{9706BB84-36E1-454D-8DDA-8A4F6813FF4B}" srcOrd="3" destOrd="0" parTransId="{B08F5A70-D417-4003-8503-56B48AEF3A64}" sibTransId="{F9B8EF84-EDBF-4831-801E-0037C456501F}"/>
    <dgm:cxn modelId="{BBE598BF-4942-471A-B68E-E85886EB92FE}" srcId="{F40709C0-FDC6-4C60-84E7-D640466900F8}" destId="{8B7BE0E9-E613-408A-A436-36CDCE4D5E20}" srcOrd="0" destOrd="0" parTransId="{5256B57F-73AA-4A72-BC30-2348F6117A62}" sibTransId="{1A0A1DF4-78DF-4862-8D5C-09156B6EA051}"/>
    <dgm:cxn modelId="{D7279DCB-EB18-45E5-8488-9656A9C3764B}" type="presOf" srcId="{F2BA6AC4-9D04-4D32-B550-2BBDD7F5AEA8}" destId="{7BE98A7B-72A0-4506-B64A-2951F7414A76}" srcOrd="1" destOrd="0" presId="urn:microsoft.com/office/officeart/2005/8/layout/vList4"/>
    <dgm:cxn modelId="{06BA88EF-D91B-4737-ACA8-9BB5C1AA9507}" type="presOf" srcId="{9706BB84-36E1-454D-8DDA-8A4F6813FF4B}" destId="{369E3DF1-3D4B-4E22-800C-8C5369F5285C}" srcOrd="0" destOrd="0" presId="urn:microsoft.com/office/officeart/2005/8/layout/vList4"/>
    <dgm:cxn modelId="{5AA9F5F8-00BC-40C2-B5E4-5B56919B4392}" type="presOf" srcId="{8B7BE0E9-E613-408A-A436-36CDCE4D5E20}" destId="{D0F4534D-66AF-4B06-B285-39136B783B2A}" srcOrd="1" destOrd="0" presId="urn:microsoft.com/office/officeart/2005/8/layout/vList4"/>
    <dgm:cxn modelId="{304AD8F7-9BD6-4135-BC27-1ACB3B101A86}" type="presParOf" srcId="{6D6FD0C5-A6B9-45E6-95CF-C7904C4888D6}" destId="{35CBEE76-A69F-4078-AB33-35513D8B5E7C}" srcOrd="0" destOrd="0" presId="urn:microsoft.com/office/officeart/2005/8/layout/vList4"/>
    <dgm:cxn modelId="{C3DFEC88-E013-42B3-A728-C59F989A219A}" type="presParOf" srcId="{35CBEE76-A69F-4078-AB33-35513D8B5E7C}" destId="{F465CA81-8E41-4C36-8590-8560A0C6FAC5}" srcOrd="0" destOrd="0" presId="urn:microsoft.com/office/officeart/2005/8/layout/vList4"/>
    <dgm:cxn modelId="{BE76F7B5-F9C0-4B67-B170-A5F808F9535E}" type="presParOf" srcId="{35CBEE76-A69F-4078-AB33-35513D8B5E7C}" destId="{4093C411-11E7-4DE7-A2CA-69981757D7AF}" srcOrd="1" destOrd="0" presId="urn:microsoft.com/office/officeart/2005/8/layout/vList4"/>
    <dgm:cxn modelId="{F3503F6F-C695-4F8A-92FE-A11C9A4E136D}" type="presParOf" srcId="{35CBEE76-A69F-4078-AB33-35513D8B5E7C}" destId="{D0F4534D-66AF-4B06-B285-39136B783B2A}" srcOrd="2" destOrd="0" presId="urn:microsoft.com/office/officeart/2005/8/layout/vList4"/>
    <dgm:cxn modelId="{6CDB2585-DDDD-4DEC-B250-6BC03C62B864}" type="presParOf" srcId="{6D6FD0C5-A6B9-45E6-95CF-C7904C4888D6}" destId="{D18A8A80-AB1D-4B16-9B87-DF02CE7AB300}" srcOrd="1" destOrd="0" presId="urn:microsoft.com/office/officeart/2005/8/layout/vList4"/>
    <dgm:cxn modelId="{560485E3-764B-4CE7-B60F-C31B54290BD1}" type="presParOf" srcId="{6D6FD0C5-A6B9-45E6-95CF-C7904C4888D6}" destId="{60610108-A6DA-471D-B492-BD123230D2EE}" srcOrd="2" destOrd="0" presId="urn:microsoft.com/office/officeart/2005/8/layout/vList4"/>
    <dgm:cxn modelId="{8A297648-C18F-459D-81DA-829E06FDB4F5}" type="presParOf" srcId="{60610108-A6DA-471D-B492-BD123230D2EE}" destId="{EB438904-01B6-445E-9B90-477B17932CAA}" srcOrd="0" destOrd="0" presId="urn:microsoft.com/office/officeart/2005/8/layout/vList4"/>
    <dgm:cxn modelId="{D09F09E2-73CB-4E73-8F40-67D16213D851}" type="presParOf" srcId="{60610108-A6DA-471D-B492-BD123230D2EE}" destId="{6CCB1F38-CD9E-405A-8A9D-33BAA7B2E887}" srcOrd="1" destOrd="0" presId="urn:microsoft.com/office/officeart/2005/8/layout/vList4"/>
    <dgm:cxn modelId="{ABC78E12-A1AB-421C-8F43-9E701B88012C}" type="presParOf" srcId="{60610108-A6DA-471D-B492-BD123230D2EE}" destId="{7BE98A7B-72A0-4506-B64A-2951F7414A76}" srcOrd="2" destOrd="0" presId="urn:microsoft.com/office/officeart/2005/8/layout/vList4"/>
    <dgm:cxn modelId="{0C5EB803-830E-43D9-AAE7-8DD034F37DB6}" type="presParOf" srcId="{6D6FD0C5-A6B9-45E6-95CF-C7904C4888D6}" destId="{D67E8890-9E8F-4B7A-BF74-72AEA1B94AF3}" srcOrd="3" destOrd="0" presId="urn:microsoft.com/office/officeart/2005/8/layout/vList4"/>
    <dgm:cxn modelId="{A20CE0B5-71DB-4FF1-B5A9-7AECA174C6D3}" type="presParOf" srcId="{6D6FD0C5-A6B9-45E6-95CF-C7904C4888D6}" destId="{65A90058-3169-49C4-96B8-EEF34C2D7CE6}" srcOrd="4" destOrd="0" presId="urn:microsoft.com/office/officeart/2005/8/layout/vList4"/>
    <dgm:cxn modelId="{ACCD4AFA-A877-4AE4-8CCE-D71D27397BBB}" type="presParOf" srcId="{65A90058-3169-49C4-96B8-EEF34C2D7CE6}" destId="{4D60CB1B-D9B7-4EFB-A211-E9DCDD20F8C3}" srcOrd="0" destOrd="0" presId="urn:microsoft.com/office/officeart/2005/8/layout/vList4"/>
    <dgm:cxn modelId="{308F69BC-6F4D-4BEC-ADAA-A350877BFFF6}" type="presParOf" srcId="{65A90058-3169-49C4-96B8-EEF34C2D7CE6}" destId="{96B3A190-E77B-4641-ADF4-D608297D6B1C}" srcOrd="1" destOrd="0" presId="urn:microsoft.com/office/officeart/2005/8/layout/vList4"/>
    <dgm:cxn modelId="{1975961A-25BB-40C0-B70A-478336F29439}" type="presParOf" srcId="{65A90058-3169-49C4-96B8-EEF34C2D7CE6}" destId="{AE55F5FB-21F4-4296-A2AE-2982FA2940A9}" srcOrd="2" destOrd="0" presId="urn:microsoft.com/office/officeart/2005/8/layout/vList4"/>
    <dgm:cxn modelId="{A4D85E52-AC16-4A6D-BD3D-AACEFD4D9950}" type="presParOf" srcId="{6D6FD0C5-A6B9-45E6-95CF-C7904C4888D6}" destId="{F415B3A0-9DFE-49D7-B92C-EE729481DD5C}" srcOrd="5" destOrd="0" presId="urn:microsoft.com/office/officeart/2005/8/layout/vList4"/>
    <dgm:cxn modelId="{A12EA804-4902-469D-8B45-CDA7E757A70E}" type="presParOf" srcId="{6D6FD0C5-A6B9-45E6-95CF-C7904C4888D6}" destId="{626EE869-77BD-4942-925D-EEC255968EE5}" srcOrd="6" destOrd="0" presId="urn:microsoft.com/office/officeart/2005/8/layout/vList4"/>
    <dgm:cxn modelId="{40F7B330-20E3-4FF0-967E-AC7489D5EC79}" type="presParOf" srcId="{626EE869-77BD-4942-925D-EEC255968EE5}" destId="{369E3DF1-3D4B-4E22-800C-8C5369F5285C}" srcOrd="0" destOrd="0" presId="urn:microsoft.com/office/officeart/2005/8/layout/vList4"/>
    <dgm:cxn modelId="{A17715D1-7D6B-4CD3-9DAE-C2E6C945B45F}" type="presParOf" srcId="{626EE869-77BD-4942-925D-EEC255968EE5}" destId="{592D91D3-D993-4DFF-8163-B729F37577D7}" srcOrd="1" destOrd="0" presId="urn:microsoft.com/office/officeart/2005/8/layout/vList4"/>
    <dgm:cxn modelId="{C6597BA3-BF73-4046-9A38-E08E8BD07E9B}" type="presParOf" srcId="{626EE869-77BD-4942-925D-EEC255968EE5}" destId="{4A9377F1-18B4-4A84-9350-DEDBE9AF65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B61AA-773C-4BCE-A326-2B37320012E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BA620A-8DD3-441F-ABAD-CF55A7034629}">
      <dgm:prSet phldrT="[Текст]" custT="1"/>
      <dgm:spPr/>
      <dgm:t>
        <a:bodyPr/>
        <a:lstStyle/>
        <a:p>
          <a:pPr algn="ctr"/>
          <a:r>
            <a:rPr lang="ru-RU" sz="1800" b="1"/>
            <a:t>СОСТАВЛЕНИЕ ПРОЕКТА БЮДЖЕТА</a:t>
          </a:r>
          <a:endParaRPr lang="ru-RU" sz="1800" b="1" dirty="0"/>
        </a:p>
      </dgm:t>
    </dgm:pt>
    <dgm:pt modelId="{35710983-4E46-4653-885D-3FE4663663F0}" type="parTrans" cxnId="{CB1400AE-29E5-4AC6-AFAC-2ADC733D5E89}">
      <dgm:prSet/>
      <dgm:spPr/>
      <dgm:t>
        <a:bodyPr/>
        <a:lstStyle/>
        <a:p>
          <a:endParaRPr lang="ru-RU"/>
        </a:p>
      </dgm:t>
    </dgm:pt>
    <dgm:pt modelId="{E666AB75-6172-4753-8EE5-85A9065DE336}" type="sibTrans" cxnId="{CB1400AE-29E5-4AC6-AFAC-2ADC733D5E89}">
      <dgm:prSet/>
      <dgm:spPr/>
      <dgm:t>
        <a:bodyPr/>
        <a:lstStyle/>
        <a:p>
          <a:endParaRPr lang="ru-RU"/>
        </a:p>
      </dgm:t>
    </dgm:pt>
    <dgm:pt modelId="{E313AD50-972C-446B-9A0C-0A1B1611FE1B}">
      <dgm:prSet phldrT="[Текст]" custT="1"/>
      <dgm:spPr/>
      <dgm:t>
        <a:bodyPr/>
        <a:lstStyle/>
        <a:p>
          <a:pPr algn="just"/>
          <a:r>
            <a:rPr lang="ru-RU" sz="1400" b="1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</a:p>
      </dgm:t>
    </dgm:pt>
    <dgm:pt modelId="{F1C86E42-BAFC-4B2E-AF3E-3F6BC96CFBF9}" type="parTrans" cxnId="{F222AAA4-943C-4FEF-A993-C741FD0D360B}">
      <dgm:prSet/>
      <dgm:spPr/>
      <dgm:t>
        <a:bodyPr/>
        <a:lstStyle/>
        <a:p>
          <a:endParaRPr lang="ru-RU"/>
        </a:p>
      </dgm:t>
    </dgm:pt>
    <dgm:pt modelId="{F8B201B4-C561-4D81-9412-5AAAF1A10A83}" type="sibTrans" cxnId="{F222AAA4-943C-4FEF-A993-C741FD0D360B}">
      <dgm:prSet/>
      <dgm:spPr/>
      <dgm:t>
        <a:bodyPr/>
        <a:lstStyle/>
        <a:p>
          <a:endParaRPr lang="ru-RU"/>
        </a:p>
      </dgm:t>
    </dgm:pt>
    <dgm:pt modelId="{5228C53A-0890-4079-9A35-407C472D2FDA}">
      <dgm:prSet phldrT="[Текст]" custT="1"/>
      <dgm:spPr/>
      <dgm:t>
        <a:bodyPr/>
        <a:lstStyle/>
        <a:p>
          <a:pPr algn="ctr"/>
          <a:r>
            <a:rPr lang="ru-RU" sz="1800" b="1"/>
            <a:t>РАССМОТРЕНИЕ И УТВЕРЖДЕНИЕ БЮДЖЕТА</a:t>
          </a:r>
          <a:endParaRPr lang="ru-RU" sz="1800" b="1" dirty="0"/>
        </a:p>
      </dgm:t>
    </dgm:pt>
    <dgm:pt modelId="{7FFAF563-C217-4271-BB75-4F9823BD1A5E}" type="parTrans" cxnId="{F879A6F5-EC5E-4B4C-978F-57D5D3D19C41}">
      <dgm:prSet/>
      <dgm:spPr/>
      <dgm:t>
        <a:bodyPr/>
        <a:lstStyle/>
        <a:p>
          <a:endParaRPr lang="ru-RU"/>
        </a:p>
      </dgm:t>
    </dgm:pt>
    <dgm:pt modelId="{A1DBF77A-54A5-49B7-B83E-FEDBCDB9206C}" type="sibTrans" cxnId="{F879A6F5-EC5E-4B4C-978F-57D5D3D19C41}">
      <dgm:prSet/>
      <dgm:spPr/>
      <dgm:t>
        <a:bodyPr/>
        <a:lstStyle/>
        <a:p>
          <a:endParaRPr lang="ru-RU"/>
        </a:p>
      </dgm:t>
    </dgm:pt>
    <dgm:pt modelId="{95FDA8A8-FAF0-4BA1-8D18-897EC46E889A}">
      <dgm:prSet phldrT="[Текст]" custT="1"/>
      <dgm:spPr/>
      <dgm:t>
        <a:bodyPr/>
        <a:lstStyle/>
        <a:p>
          <a:pPr algn="l"/>
          <a:r>
            <a:rPr lang="ru-RU" sz="1400" b="1" dirty="0"/>
            <a:t>Проект бюджета рассматривается Думой МО «Жигаловский район»</a:t>
          </a:r>
        </a:p>
      </dgm:t>
    </dgm:pt>
    <dgm:pt modelId="{EF7A3E13-B363-4E44-A9A8-D55C5EBFBD89}" type="parTrans" cxnId="{C3265693-22F9-4390-A492-0862C4DE2261}">
      <dgm:prSet/>
      <dgm:spPr/>
      <dgm:t>
        <a:bodyPr/>
        <a:lstStyle/>
        <a:p>
          <a:endParaRPr lang="ru-RU"/>
        </a:p>
      </dgm:t>
    </dgm:pt>
    <dgm:pt modelId="{4EEAA117-C4EE-4E5B-83D3-8489434E4738}" type="sibTrans" cxnId="{C3265693-22F9-4390-A492-0862C4DE2261}">
      <dgm:prSet/>
      <dgm:spPr/>
      <dgm:t>
        <a:bodyPr/>
        <a:lstStyle/>
        <a:p>
          <a:endParaRPr lang="ru-RU"/>
        </a:p>
      </dgm:t>
    </dgm:pt>
    <dgm:pt modelId="{B2D94CD7-A6ED-42A8-BBF6-DFD74DE4DBF6}">
      <dgm:prSet phldrT="[Текст]" custT="1"/>
      <dgm:spPr/>
      <dgm:t>
        <a:bodyPr/>
        <a:lstStyle/>
        <a:p>
          <a:pPr algn="just" rtl="0"/>
          <a:r>
            <a:rPr lang="ru-RU" sz="1400" b="1" dirty="0"/>
            <a:t>По проекту районного бюджета Думой МО «Жигаловский район» проводятся</a:t>
          </a:r>
          <a:r>
            <a:rPr lang="ru-RU" sz="1400" b="1" baseline="0" dirty="0"/>
            <a:t> публичные слушания. </a:t>
          </a:r>
          <a:r>
            <a:rPr lang="ru-RU" sz="1400" b="1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gm:t>
    </dgm:pt>
    <dgm:pt modelId="{DBFBA4CC-4A07-42F9-BF09-3E062A929A82}" type="parTrans" cxnId="{F4BF1ED4-D06D-4261-ABA2-6A4290EBF192}">
      <dgm:prSet/>
      <dgm:spPr/>
      <dgm:t>
        <a:bodyPr/>
        <a:lstStyle/>
        <a:p>
          <a:endParaRPr lang="ru-RU"/>
        </a:p>
      </dgm:t>
    </dgm:pt>
    <dgm:pt modelId="{BC36E8AF-1139-4C33-BC12-3299E7ED63D1}" type="sibTrans" cxnId="{F4BF1ED4-D06D-4261-ABA2-6A4290EBF192}">
      <dgm:prSet/>
      <dgm:spPr/>
      <dgm:t>
        <a:bodyPr/>
        <a:lstStyle/>
        <a:p>
          <a:endParaRPr lang="ru-RU"/>
        </a:p>
      </dgm:t>
    </dgm:pt>
    <dgm:pt modelId="{89959459-D6B5-4CD4-A71F-17C17AB027A1}">
      <dgm:prSet phldrT="[Текст]" custT="1"/>
      <dgm:spPr/>
      <dgm:t>
        <a:bodyPr/>
        <a:lstStyle/>
        <a:p>
          <a:pPr algn="ctr"/>
          <a:r>
            <a:rPr lang="ru-RU" sz="1800" b="1"/>
            <a:t>ИСПОЛНЕНИЕ БЮДЖЕТА</a:t>
          </a:r>
          <a:endParaRPr lang="ru-RU" sz="1800" b="1" dirty="0"/>
        </a:p>
      </dgm:t>
    </dgm:pt>
    <dgm:pt modelId="{32D6411E-ECBD-492E-B5A1-6BC1956BE8E1}" type="parTrans" cxnId="{297CE509-A1EA-48FD-B3BF-2E95ACEB64D4}">
      <dgm:prSet/>
      <dgm:spPr/>
      <dgm:t>
        <a:bodyPr/>
        <a:lstStyle/>
        <a:p>
          <a:endParaRPr lang="ru-RU"/>
        </a:p>
      </dgm:t>
    </dgm:pt>
    <dgm:pt modelId="{64A1BB9D-A50A-4FBF-B1E4-BA846DA205C6}" type="sibTrans" cxnId="{297CE509-A1EA-48FD-B3BF-2E95ACEB64D4}">
      <dgm:prSet/>
      <dgm:spPr/>
      <dgm:t>
        <a:bodyPr/>
        <a:lstStyle/>
        <a:p>
          <a:endParaRPr lang="ru-RU"/>
        </a:p>
      </dgm:t>
    </dgm:pt>
    <dgm:pt modelId="{9EC3E887-CEF2-4FDC-A6C5-747B37A9518B}">
      <dgm:prSet phldrT="[Текст]" custT="1"/>
      <dgm:spPr/>
      <dgm:t>
        <a:bodyPr/>
        <a:lstStyle/>
        <a:p>
          <a:pPr algn="just"/>
          <a:r>
            <a:rPr lang="ru-RU" sz="1400" b="1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gm:t>
    </dgm:pt>
    <dgm:pt modelId="{724D454A-4243-4383-B2E2-8DC1EE2D5D9C}" type="parTrans" cxnId="{BD89189E-4FE6-413A-8B61-3566E66426D3}">
      <dgm:prSet/>
      <dgm:spPr/>
      <dgm:t>
        <a:bodyPr/>
        <a:lstStyle/>
        <a:p>
          <a:endParaRPr lang="ru-RU"/>
        </a:p>
      </dgm:t>
    </dgm:pt>
    <dgm:pt modelId="{1E3FE574-589B-4DC1-847D-33733E1748A7}" type="sibTrans" cxnId="{BD89189E-4FE6-413A-8B61-3566E66426D3}">
      <dgm:prSet/>
      <dgm:spPr/>
      <dgm:t>
        <a:bodyPr/>
        <a:lstStyle/>
        <a:p>
          <a:endParaRPr lang="ru-RU"/>
        </a:p>
      </dgm:t>
    </dgm:pt>
    <dgm:pt modelId="{93D432C5-F6E0-47B5-8A65-5E6741AE48FB}">
      <dgm:prSet phldrT="[Текст]" custT="1"/>
      <dgm:spPr/>
      <dgm:t>
        <a:bodyPr/>
        <a:lstStyle/>
        <a:p>
          <a:pPr algn="ctr"/>
          <a:r>
            <a:rPr lang="ru-RU" sz="1400" b="1" dirty="0"/>
            <a:t>с 15 июля по 14 ноября 2023 года</a:t>
          </a:r>
        </a:p>
      </dgm:t>
    </dgm:pt>
    <dgm:pt modelId="{B761FE65-D0C0-425A-A946-DAFE0DF5FA1C}" type="parTrans" cxnId="{C716F6D4-E546-4C6A-915C-1D29A09F7C95}">
      <dgm:prSet/>
      <dgm:spPr/>
      <dgm:t>
        <a:bodyPr/>
        <a:lstStyle/>
        <a:p>
          <a:endParaRPr lang="ru-RU"/>
        </a:p>
      </dgm:t>
    </dgm:pt>
    <dgm:pt modelId="{DB13ABC6-C3DE-4F9A-819F-F26D3502FF7C}" type="sibTrans" cxnId="{C716F6D4-E546-4C6A-915C-1D29A09F7C95}">
      <dgm:prSet/>
      <dgm:spPr/>
      <dgm:t>
        <a:bodyPr/>
        <a:lstStyle/>
        <a:p>
          <a:endParaRPr lang="ru-RU"/>
        </a:p>
      </dgm:t>
    </dgm:pt>
    <dgm:pt modelId="{E133B5E3-A2CD-4D35-A420-60B680807C73}">
      <dgm:prSet phldrT="[Текст]" custT="1"/>
      <dgm:spPr/>
      <dgm:t>
        <a:bodyPr/>
        <a:lstStyle/>
        <a:p>
          <a:pPr algn="ctr"/>
          <a:r>
            <a:rPr lang="ru-RU" sz="1400" b="1" dirty="0"/>
            <a:t>С 15 ноября по  27 декабря 2023 года</a:t>
          </a:r>
        </a:p>
      </dgm:t>
    </dgm:pt>
    <dgm:pt modelId="{6266981A-4527-46F5-80B1-CAE9C8579AB8}" type="parTrans" cxnId="{F64D1193-D994-4A97-90DA-94ACF7B0604D}">
      <dgm:prSet/>
      <dgm:spPr/>
      <dgm:t>
        <a:bodyPr/>
        <a:lstStyle/>
        <a:p>
          <a:endParaRPr lang="ru-RU"/>
        </a:p>
      </dgm:t>
    </dgm:pt>
    <dgm:pt modelId="{DBBB0B24-2D5B-40B0-AC01-9324B9613357}" type="sibTrans" cxnId="{F64D1193-D994-4A97-90DA-94ACF7B0604D}">
      <dgm:prSet/>
      <dgm:spPr/>
      <dgm:t>
        <a:bodyPr/>
        <a:lstStyle/>
        <a:p>
          <a:endParaRPr lang="ru-RU"/>
        </a:p>
      </dgm:t>
    </dgm:pt>
    <dgm:pt modelId="{78056D08-6813-40EF-9BD1-6C3033DAD303}">
      <dgm:prSet phldrT="[Текст]" custT="1"/>
      <dgm:spPr/>
      <dgm:t>
        <a:bodyPr/>
        <a:lstStyle/>
        <a:p>
          <a:pPr algn="ctr"/>
          <a:r>
            <a:rPr lang="ru-RU" sz="1400" b="1" dirty="0"/>
            <a:t>1 января по 31 декабря 2024 года</a:t>
          </a:r>
        </a:p>
      </dgm:t>
    </dgm:pt>
    <dgm:pt modelId="{D332D959-EC84-4EFA-9BFE-1D28CF59449D}" type="parTrans" cxnId="{23154FAF-5AC7-4217-A66F-C50571936426}">
      <dgm:prSet/>
      <dgm:spPr/>
      <dgm:t>
        <a:bodyPr/>
        <a:lstStyle/>
        <a:p>
          <a:endParaRPr lang="ru-RU"/>
        </a:p>
      </dgm:t>
    </dgm:pt>
    <dgm:pt modelId="{C87769FE-0C61-4258-B983-5828180D3651}" type="sibTrans" cxnId="{23154FAF-5AC7-4217-A66F-C50571936426}">
      <dgm:prSet/>
      <dgm:spPr/>
      <dgm:t>
        <a:bodyPr/>
        <a:lstStyle/>
        <a:p>
          <a:endParaRPr lang="ru-RU"/>
        </a:p>
      </dgm:t>
    </dgm:pt>
    <dgm:pt modelId="{DC4E210A-0B45-49A9-A1E9-E7F7567B5296}">
      <dgm:prSet phldrT="[Текст]" custT="1"/>
      <dgm:spPr/>
      <dgm:t>
        <a:bodyPr/>
        <a:lstStyle/>
        <a:p>
          <a:pPr algn="ctr"/>
          <a:r>
            <a:rPr lang="ru-RU" sz="1800" b="1"/>
            <a:t>ГОДОВАЯ ОТЧЕТНОСТЬ</a:t>
          </a:r>
          <a:endParaRPr lang="ru-RU" sz="1800" b="1" dirty="0"/>
        </a:p>
      </dgm:t>
    </dgm:pt>
    <dgm:pt modelId="{783A4DCE-1BBA-41C2-8796-4862D424C985}" type="sibTrans" cxnId="{6754A1E3-1BEC-4799-8A6A-690A75321F70}">
      <dgm:prSet/>
      <dgm:spPr/>
      <dgm:t>
        <a:bodyPr/>
        <a:lstStyle/>
        <a:p>
          <a:endParaRPr lang="ru-RU"/>
        </a:p>
      </dgm:t>
    </dgm:pt>
    <dgm:pt modelId="{80F0355C-221E-4A25-864D-91F34BF0880F}" type="parTrans" cxnId="{6754A1E3-1BEC-4799-8A6A-690A75321F70}">
      <dgm:prSet/>
      <dgm:spPr/>
      <dgm:t>
        <a:bodyPr/>
        <a:lstStyle/>
        <a:p>
          <a:endParaRPr lang="ru-RU"/>
        </a:p>
      </dgm:t>
    </dgm:pt>
    <dgm:pt modelId="{AADE5E02-7CB5-459A-B922-25FBB76844CB}">
      <dgm:prSet phldrT="[Текст]" custT="1"/>
      <dgm:spPr/>
      <dgm:t>
        <a:bodyPr/>
        <a:lstStyle/>
        <a:p>
          <a:pPr algn="l"/>
          <a:r>
            <a:rPr lang="ru-RU" sz="1400" b="1" dirty="0"/>
            <a:t>По итогам текущего финансового года до 1 мая 2025 года составляется отчетность об исполнении бюджета, направляется в КСК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и утверждается Думой МО «</a:t>
          </a:r>
          <a:r>
            <a:rPr lang="ru-RU" sz="1400" b="1" dirty="0" err="1"/>
            <a:t>Жигаловский</a:t>
          </a:r>
          <a:r>
            <a:rPr lang="ru-RU" sz="1400" b="1" dirty="0"/>
            <a:t> район» после проведения публичных слушаний</a:t>
          </a:r>
        </a:p>
      </dgm:t>
    </dgm:pt>
    <dgm:pt modelId="{50D0BBEF-4595-4A09-A237-FAF2308117A1}" type="parTrans" cxnId="{AC1FB380-F5BB-4088-A2B1-BC230575CD03}">
      <dgm:prSet/>
      <dgm:spPr/>
      <dgm:t>
        <a:bodyPr/>
        <a:lstStyle/>
        <a:p>
          <a:endParaRPr lang="ru-RU"/>
        </a:p>
      </dgm:t>
    </dgm:pt>
    <dgm:pt modelId="{77EC34E6-295B-4A58-93D6-C17E883C2904}" type="sibTrans" cxnId="{AC1FB380-F5BB-4088-A2B1-BC230575CD03}">
      <dgm:prSet/>
      <dgm:spPr/>
      <dgm:t>
        <a:bodyPr/>
        <a:lstStyle/>
        <a:p>
          <a:endParaRPr lang="ru-RU"/>
        </a:p>
      </dgm:t>
    </dgm:pt>
    <dgm:pt modelId="{91973779-A036-43B3-BD28-15B737C7B5DB}">
      <dgm:prSet phldrT="[Текст]" custT="1"/>
      <dgm:spPr/>
      <dgm:t>
        <a:bodyPr/>
        <a:lstStyle/>
        <a:p>
          <a:pPr algn="l"/>
          <a:r>
            <a:rPr lang="ru-RU" sz="1400" b="1" dirty="0"/>
            <a:t>Годовая отчетность предоставляется в Министерство финансов Иркутской области</a:t>
          </a:r>
        </a:p>
      </dgm:t>
    </dgm:pt>
    <dgm:pt modelId="{9A44BE17-A2EC-4490-A8C8-FC42EF518045}" type="parTrans" cxnId="{AD9C72DC-1396-44D6-A3EF-62503612DEF6}">
      <dgm:prSet/>
      <dgm:spPr/>
      <dgm:t>
        <a:bodyPr/>
        <a:lstStyle/>
        <a:p>
          <a:endParaRPr lang="ru-RU"/>
        </a:p>
      </dgm:t>
    </dgm:pt>
    <dgm:pt modelId="{6A5AC390-B0C1-46A3-BC39-A01DD07AB93C}" type="sibTrans" cxnId="{AD9C72DC-1396-44D6-A3EF-62503612DEF6}">
      <dgm:prSet/>
      <dgm:spPr/>
      <dgm:t>
        <a:bodyPr/>
        <a:lstStyle/>
        <a:p>
          <a:endParaRPr lang="ru-RU"/>
        </a:p>
      </dgm:t>
    </dgm:pt>
    <dgm:pt modelId="{60FFA9FA-E2D3-44F2-9F5C-E157DB7BBDA6}">
      <dgm:prSet phldrT="[Текст]" custT="1"/>
      <dgm:spPr/>
      <dgm:t>
        <a:bodyPr/>
        <a:lstStyle/>
        <a:p>
          <a:pPr algn="ctr"/>
          <a:r>
            <a:rPr lang="ru-RU" sz="1800" b="1"/>
            <a:t>МУНИЦИПАЛЬНЫЙ ФИНАНСОВЫЙ КОНТРОЛЬ</a:t>
          </a:r>
          <a:endParaRPr lang="ru-RU" sz="1800" b="1" dirty="0"/>
        </a:p>
      </dgm:t>
    </dgm:pt>
    <dgm:pt modelId="{C8C9A48F-7193-4504-BA91-CBD645E25A57}" type="parTrans" cxnId="{839D5A2F-6B2A-4D01-97F1-68482E4D1CA5}">
      <dgm:prSet/>
      <dgm:spPr/>
      <dgm:t>
        <a:bodyPr/>
        <a:lstStyle/>
        <a:p>
          <a:endParaRPr lang="ru-RU"/>
        </a:p>
      </dgm:t>
    </dgm:pt>
    <dgm:pt modelId="{1C0242FE-28DB-49D6-BE27-7397844C84DD}" type="sibTrans" cxnId="{839D5A2F-6B2A-4D01-97F1-68482E4D1CA5}">
      <dgm:prSet/>
      <dgm:spPr/>
      <dgm:t>
        <a:bodyPr/>
        <a:lstStyle/>
        <a:p>
          <a:endParaRPr lang="ru-RU"/>
        </a:p>
      </dgm:t>
    </dgm:pt>
    <dgm:pt modelId="{A4986B95-AFBD-4A4F-A6DE-9E3748FB034F}">
      <dgm:prSet custT="1"/>
      <dgm:spPr/>
      <dgm:t>
        <a:bodyPr/>
        <a:lstStyle/>
        <a:p>
          <a:r>
            <a:rPr lang="ru-RU" sz="1400" b="1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</dgm:t>
    </dgm:pt>
    <dgm:pt modelId="{8C20BBE3-1471-4EEA-B26D-25262846C0D1}" type="parTrans" cxnId="{65A24C7B-82AA-4EE1-BB11-BAA6E7C07717}">
      <dgm:prSet/>
      <dgm:spPr/>
      <dgm:t>
        <a:bodyPr/>
        <a:lstStyle/>
        <a:p>
          <a:endParaRPr lang="ru-RU"/>
        </a:p>
      </dgm:t>
    </dgm:pt>
    <dgm:pt modelId="{1CE99BA0-773C-4613-A1ED-129270AF2704}" type="sibTrans" cxnId="{65A24C7B-82AA-4EE1-BB11-BAA6E7C07717}">
      <dgm:prSet/>
      <dgm:spPr/>
      <dgm:t>
        <a:bodyPr/>
        <a:lstStyle/>
        <a:p>
          <a:endParaRPr lang="ru-RU"/>
        </a:p>
      </dgm:t>
    </dgm:pt>
    <dgm:pt modelId="{58133355-6684-4694-A716-6024A2190229}">
      <dgm:prSet custT="1"/>
      <dgm:spPr/>
      <dgm:t>
        <a:bodyPr/>
        <a:lstStyle/>
        <a:p>
          <a:r>
            <a:rPr lang="ru-RU" sz="1400" b="1" dirty="0"/>
            <a:t>Внешний- осуществляется контрольно-счетной комиссией муниципального образования</a:t>
          </a:r>
        </a:p>
      </dgm:t>
    </dgm:pt>
    <dgm:pt modelId="{BD1D8683-9AC7-4B66-9573-DAA2492B76CC}" type="parTrans" cxnId="{E65C642A-9EB2-476E-B3DB-3D81E31ECC8F}">
      <dgm:prSet/>
      <dgm:spPr/>
      <dgm:t>
        <a:bodyPr/>
        <a:lstStyle/>
        <a:p>
          <a:endParaRPr lang="ru-RU"/>
        </a:p>
      </dgm:t>
    </dgm:pt>
    <dgm:pt modelId="{53101B0D-B0B0-4280-9799-77F57E9DCA6C}" type="sibTrans" cxnId="{E65C642A-9EB2-476E-B3DB-3D81E31ECC8F}">
      <dgm:prSet/>
      <dgm:spPr/>
      <dgm:t>
        <a:bodyPr/>
        <a:lstStyle/>
        <a:p>
          <a:endParaRPr lang="ru-RU"/>
        </a:p>
      </dgm:t>
    </dgm:pt>
    <dgm:pt modelId="{B083443A-0931-4CA5-B3D0-683590BF3F0C}">
      <dgm:prSet custT="1"/>
      <dgm:spPr/>
      <dgm:t>
        <a:bodyPr/>
        <a:lstStyle/>
        <a:p>
          <a:r>
            <a:rPr lang="ru-RU" sz="1400" b="1" dirty="0"/>
            <a:t>Внутренний- осуществляется Финансовым управлением МО «Жигаловский район»</a:t>
          </a:r>
        </a:p>
      </dgm:t>
    </dgm:pt>
    <dgm:pt modelId="{4A5F0360-F829-4912-88AF-B7312412895E}" type="parTrans" cxnId="{60806B35-B292-4AB0-8B27-F1D84DA40C9B}">
      <dgm:prSet/>
      <dgm:spPr/>
      <dgm:t>
        <a:bodyPr/>
        <a:lstStyle/>
        <a:p>
          <a:endParaRPr lang="ru-RU"/>
        </a:p>
      </dgm:t>
    </dgm:pt>
    <dgm:pt modelId="{A4B46FEB-9F17-4DFC-A02C-38FB6D59A74F}" type="sibTrans" cxnId="{60806B35-B292-4AB0-8B27-F1D84DA40C9B}">
      <dgm:prSet/>
      <dgm:spPr/>
      <dgm:t>
        <a:bodyPr/>
        <a:lstStyle/>
        <a:p>
          <a:endParaRPr lang="ru-RU"/>
        </a:p>
      </dgm:t>
    </dgm:pt>
    <dgm:pt modelId="{71379E62-D2E1-4BB4-BEDC-17B7BB5D7065}" type="pres">
      <dgm:prSet presAssocID="{340B61AA-773C-4BCE-A326-2B37320012E1}" presName="linear" presStyleCnt="0">
        <dgm:presLayoutVars>
          <dgm:animLvl val="lvl"/>
          <dgm:resizeHandles val="exact"/>
        </dgm:presLayoutVars>
      </dgm:prSet>
      <dgm:spPr/>
    </dgm:pt>
    <dgm:pt modelId="{A0B4EBC1-5BD3-4658-B70C-7C8D85AAC40E}" type="pres">
      <dgm:prSet presAssocID="{96BA620A-8DD3-441F-ABAD-CF55A703462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787242-56B6-4A00-81E7-55D554EAD10A}" type="pres">
      <dgm:prSet presAssocID="{96BA620A-8DD3-441F-ABAD-CF55A7034629}" presName="childText" presStyleLbl="revTx" presStyleIdx="0" presStyleCnt="5" custScaleY="105482">
        <dgm:presLayoutVars>
          <dgm:bulletEnabled val="1"/>
        </dgm:presLayoutVars>
      </dgm:prSet>
      <dgm:spPr/>
    </dgm:pt>
    <dgm:pt modelId="{0A7F4ACD-F605-4C56-A1BF-099944A956AD}" type="pres">
      <dgm:prSet presAssocID="{5228C53A-0890-4079-9A35-407C472D2F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8B3DE62-6D5A-4C18-A41B-0298E18F1611}" type="pres">
      <dgm:prSet presAssocID="{5228C53A-0890-4079-9A35-407C472D2FDA}" presName="childText" presStyleLbl="revTx" presStyleIdx="1" presStyleCnt="5">
        <dgm:presLayoutVars>
          <dgm:bulletEnabled val="1"/>
        </dgm:presLayoutVars>
      </dgm:prSet>
      <dgm:spPr/>
    </dgm:pt>
    <dgm:pt modelId="{33737CB8-9003-4CF3-A8FA-F81CBE749AA6}" type="pres">
      <dgm:prSet presAssocID="{89959459-D6B5-4CD4-A71F-17C17AB02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86ED27-CBA3-4E41-97A3-CD3924CAA3A5}" type="pres">
      <dgm:prSet presAssocID="{89959459-D6B5-4CD4-A71F-17C17AB027A1}" presName="childText" presStyleLbl="revTx" presStyleIdx="2" presStyleCnt="5">
        <dgm:presLayoutVars>
          <dgm:bulletEnabled val="1"/>
        </dgm:presLayoutVars>
      </dgm:prSet>
      <dgm:spPr/>
    </dgm:pt>
    <dgm:pt modelId="{74373F84-772D-474E-B61D-F1EF412FF05A}" type="pres">
      <dgm:prSet presAssocID="{DC4E210A-0B45-49A9-A1E9-E7F7567B52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FC7AFA-4416-4BB9-B19D-A75CAD8A5613}" type="pres">
      <dgm:prSet presAssocID="{DC4E210A-0B45-49A9-A1E9-E7F7567B5296}" presName="childText" presStyleLbl="revTx" presStyleIdx="3" presStyleCnt="5">
        <dgm:presLayoutVars>
          <dgm:bulletEnabled val="1"/>
        </dgm:presLayoutVars>
      </dgm:prSet>
      <dgm:spPr/>
    </dgm:pt>
    <dgm:pt modelId="{0F565A67-56C4-49CC-A92A-25CE77C4F920}" type="pres">
      <dgm:prSet presAssocID="{60FFA9FA-E2D3-44F2-9F5C-E157DB7BBDA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54C435-CEFE-47AF-A737-97DE819B2F9B}" type="pres">
      <dgm:prSet presAssocID="{60FFA9FA-E2D3-44F2-9F5C-E157DB7BBDA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A094400-D75E-4938-85E6-C7B2563647C8}" type="presOf" srcId="{E133B5E3-A2CD-4D35-A420-60B680807C73}" destId="{28B3DE62-6D5A-4C18-A41B-0298E18F1611}" srcOrd="0" destOrd="0" presId="urn:microsoft.com/office/officeart/2005/8/layout/vList2"/>
    <dgm:cxn modelId="{1934EE07-6007-4D4E-880B-9087BA95D525}" type="presOf" srcId="{78056D08-6813-40EF-9BD1-6C3033DAD303}" destId="{5386ED27-CBA3-4E41-97A3-CD3924CAA3A5}" srcOrd="0" destOrd="0" presId="urn:microsoft.com/office/officeart/2005/8/layout/vList2"/>
    <dgm:cxn modelId="{24519409-343C-4F71-BA20-E038F4DB01FA}" type="presOf" srcId="{96BA620A-8DD3-441F-ABAD-CF55A7034629}" destId="{A0B4EBC1-5BD3-4658-B70C-7C8D85AAC40E}" srcOrd="0" destOrd="0" presId="urn:microsoft.com/office/officeart/2005/8/layout/vList2"/>
    <dgm:cxn modelId="{297CE509-A1EA-48FD-B3BF-2E95ACEB64D4}" srcId="{340B61AA-773C-4BCE-A326-2B37320012E1}" destId="{89959459-D6B5-4CD4-A71F-17C17AB027A1}" srcOrd="2" destOrd="0" parTransId="{32D6411E-ECBD-492E-B5A1-6BC1956BE8E1}" sibTransId="{64A1BB9D-A50A-4FBF-B1E4-BA846DA205C6}"/>
    <dgm:cxn modelId="{03DC6D0B-5DE8-47D3-9470-7BA5007F1AD6}" type="presOf" srcId="{60FFA9FA-E2D3-44F2-9F5C-E157DB7BBDA6}" destId="{0F565A67-56C4-49CC-A92A-25CE77C4F920}" srcOrd="0" destOrd="0" presId="urn:microsoft.com/office/officeart/2005/8/layout/vList2"/>
    <dgm:cxn modelId="{3F871B21-16D0-4B88-BB70-AB7AA412A944}" type="presOf" srcId="{B2D94CD7-A6ED-42A8-BBF6-DFD74DE4DBF6}" destId="{28B3DE62-6D5A-4C18-A41B-0298E18F1611}" srcOrd="0" destOrd="2" presId="urn:microsoft.com/office/officeart/2005/8/layout/vList2"/>
    <dgm:cxn modelId="{E65C642A-9EB2-476E-B3DB-3D81E31ECC8F}" srcId="{60FFA9FA-E2D3-44F2-9F5C-E157DB7BBDA6}" destId="{58133355-6684-4694-A716-6024A2190229}" srcOrd="1" destOrd="0" parTransId="{BD1D8683-9AC7-4B66-9573-DAA2492B76CC}" sibTransId="{53101B0D-B0B0-4280-9799-77F57E9DCA6C}"/>
    <dgm:cxn modelId="{839D5A2F-6B2A-4D01-97F1-68482E4D1CA5}" srcId="{340B61AA-773C-4BCE-A326-2B37320012E1}" destId="{60FFA9FA-E2D3-44F2-9F5C-E157DB7BBDA6}" srcOrd="4" destOrd="0" parTransId="{C8C9A48F-7193-4504-BA91-CBD645E25A57}" sibTransId="{1C0242FE-28DB-49D6-BE27-7397844C84DD}"/>
    <dgm:cxn modelId="{60806B35-B292-4AB0-8B27-F1D84DA40C9B}" srcId="{60FFA9FA-E2D3-44F2-9F5C-E157DB7BBDA6}" destId="{B083443A-0931-4CA5-B3D0-683590BF3F0C}" srcOrd="2" destOrd="0" parTransId="{4A5F0360-F829-4912-88AF-B7312412895E}" sibTransId="{A4B46FEB-9F17-4DFC-A02C-38FB6D59A74F}"/>
    <dgm:cxn modelId="{63CCF236-D6AE-4AA3-81F4-132CA6C2A990}" type="presOf" srcId="{9EC3E887-CEF2-4FDC-A6C5-747B37A9518B}" destId="{5386ED27-CBA3-4E41-97A3-CD3924CAA3A5}" srcOrd="0" destOrd="1" presId="urn:microsoft.com/office/officeart/2005/8/layout/vList2"/>
    <dgm:cxn modelId="{125F6D3D-39B7-4EDC-94DA-A654AF26386F}" type="presOf" srcId="{B083443A-0931-4CA5-B3D0-683590BF3F0C}" destId="{E954C435-CEFE-47AF-A737-97DE819B2F9B}" srcOrd="0" destOrd="2" presId="urn:microsoft.com/office/officeart/2005/8/layout/vList2"/>
    <dgm:cxn modelId="{5BADAF62-AA60-4897-BAA9-15BC9492A0F3}" type="presOf" srcId="{E313AD50-972C-446B-9A0C-0A1B1611FE1B}" destId="{4C787242-56B6-4A00-81E7-55D554EAD10A}" srcOrd="0" destOrd="1" presId="urn:microsoft.com/office/officeart/2005/8/layout/vList2"/>
    <dgm:cxn modelId="{F5227670-8FBF-449B-889D-1B66326684EA}" type="presOf" srcId="{5228C53A-0890-4079-9A35-407C472D2FDA}" destId="{0A7F4ACD-F605-4C56-A1BF-099944A956AD}" srcOrd="0" destOrd="0" presId="urn:microsoft.com/office/officeart/2005/8/layout/vList2"/>
    <dgm:cxn modelId="{65A24C7B-82AA-4EE1-BB11-BAA6E7C07717}" srcId="{60FFA9FA-E2D3-44F2-9F5C-E157DB7BBDA6}" destId="{A4986B95-AFBD-4A4F-A6DE-9E3748FB034F}" srcOrd="0" destOrd="0" parTransId="{8C20BBE3-1471-4EEA-B26D-25262846C0D1}" sibTransId="{1CE99BA0-773C-4613-A1ED-129270AF2704}"/>
    <dgm:cxn modelId="{AC1FB380-F5BB-4088-A2B1-BC230575CD03}" srcId="{DC4E210A-0B45-49A9-A1E9-E7F7567B5296}" destId="{AADE5E02-7CB5-459A-B922-25FBB76844CB}" srcOrd="0" destOrd="0" parTransId="{50D0BBEF-4595-4A09-A237-FAF2308117A1}" sibTransId="{77EC34E6-295B-4A58-93D6-C17E883C2904}"/>
    <dgm:cxn modelId="{F64D1193-D994-4A97-90DA-94ACF7B0604D}" srcId="{5228C53A-0890-4079-9A35-407C472D2FDA}" destId="{E133B5E3-A2CD-4D35-A420-60B680807C73}" srcOrd="0" destOrd="0" parTransId="{6266981A-4527-46F5-80B1-CAE9C8579AB8}" sibTransId="{DBBB0B24-2D5B-40B0-AC01-9324B9613357}"/>
    <dgm:cxn modelId="{C3265693-22F9-4390-A492-0862C4DE2261}" srcId="{5228C53A-0890-4079-9A35-407C472D2FDA}" destId="{95FDA8A8-FAF0-4BA1-8D18-897EC46E889A}" srcOrd="1" destOrd="0" parTransId="{EF7A3E13-B363-4E44-A9A8-D55C5EBFBD89}" sibTransId="{4EEAA117-C4EE-4E5B-83D3-8489434E4738}"/>
    <dgm:cxn modelId="{5367A994-BD0C-4B94-A1D6-53E52A922572}" type="presOf" srcId="{AADE5E02-7CB5-459A-B922-25FBB76844CB}" destId="{E9FC7AFA-4416-4BB9-B19D-A75CAD8A5613}" srcOrd="0" destOrd="0" presId="urn:microsoft.com/office/officeart/2005/8/layout/vList2"/>
    <dgm:cxn modelId="{BD89189E-4FE6-413A-8B61-3566E66426D3}" srcId="{89959459-D6B5-4CD4-A71F-17C17AB027A1}" destId="{9EC3E887-CEF2-4FDC-A6C5-747B37A9518B}" srcOrd="1" destOrd="0" parTransId="{724D454A-4243-4383-B2E2-8DC1EE2D5D9C}" sibTransId="{1E3FE574-589B-4DC1-847D-33733E1748A7}"/>
    <dgm:cxn modelId="{E0C968A1-8203-47C1-B4AA-6546C0B4A66B}" type="presOf" srcId="{95FDA8A8-FAF0-4BA1-8D18-897EC46E889A}" destId="{28B3DE62-6D5A-4C18-A41B-0298E18F1611}" srcOrd="0" destOrd="1" presId="urn:microsoft.com/office/officeart/2005/8/layout/vList2"/>
    <dgm:cxn modelId="{F222AAA4-943C-4FEF-A993-C741FD0D360B}" srcId="{96BA620A-8DD3-441F-ABAD-CF55A7034629}" destId="{E313AD50-972C-446B-9A0C-0A1B1611FE1B}" srcOrd="1" destOrd="0" parTransId="{F1C86E42-BAFC-4B2E-AF3E-3F6BC96CFBF9}" sibTransId="{F8B201B4-C561-4D81-9412-5AAAF1A10A83}"/>
    <dgm:cxn modelId="{CB1400AE-29E5-4AC6-AFAC-2ADC733D5E89}" srcId="{340B61AA-773C-4BCE-A326-2B37320012E1}" destId="{96BA620A-8DD3-441F-ABAD-CF55A7034629}" srcOrd="0" destOrd="0" parTransId="{35710983-4E46-4653-885D-3FE4663663F0}" sibTransId="{E666AB75-6172-4753-8EE5-85A9065DE336}"/>
    <dgm:cxn modelId="{23154FAF-5AC7-4217-A66F-C50571936426}" srcId="{89959459-D6B5-4CD4-A71F-17C17AB027A1}" destId="{78056D08-6813-40EF-9BD1-6C3033DAD303}" srcOrd="0" destOrd="0" parTransId="{D332D959-EC84-4EFA-9BFE-1D28CF59449D}" sibTransId="{C87769FE-0C61-4258-B983-5828180D3651}"/>
    <dgm:cxn modelId="{144096AF-F057-438E-99BD-3C9C32EFCF37}" type="presOf" srcId="{A4986B95-AFBD-4A4F-A6DE-9E3748FB034F}" destId="{E954C435-CEFE-47AF-A737-97DE819B2F9B}" srcOrd="0" destOrd="0" presId="urn:microsoft.com/office/officeart/2005/8/layout/vList2"/>
    <dgm:cxn modelId="{BA883DB0-6EB8-4301-B466-F08E5C8D79AE}" type="presOf" srcId="{89959459-D6B5-4CD4-A71F-17C17AB027A1}" destId="{33737CB8-9003-4CF3-A8FA-F81CBE749AA6}" srcOrd="0" destOrd="0" presId="urn:microsoft.com/office/officeart/2005/8/layout/vList2"/>
    <dgm:cxn modelId="{582991C2-8787-42D6-AF67-EF68CB76AC2D}" type="presOf" srcId="{340B61AA-773C-4BCE-A326-2B37320012E1}" destId="{71379E62-D2E1-4BB4-BEDC-17B7BB5D7065}" srcOrd="0" destOrd="0" presId="urn:microsoft.com/office/officeart/2005/8/layout/vList2"/>
    <dgm:cxn modelId="{FFD8ADD0-C59C-4FCA-BF5A-4B2B6D6922BA}" type="presOf" srcId="{DC4E210A-0B45-49A9-A1E9-E7F7567B5296}" destId="{74373F84-772D-474E-B61D-F1EF412FF05A}" srcOrd="0" destOrd="0" presId="urn:microsoft.com/office/officeart/2005/8/layout/vList2"/>
    <dgm:cxn modelId="{F4BF1ED4-D06D-4261-ABA2-6A4290EBF192}" srcId="{5228C53A-0890-4079-9A35-407C472D2FDA}" destId="{B2D94CD7-A6ED-42A8-BBF6-DFD74DE4DBF6}" srcOrd="2" destOrd="0" parTransId="{DBFBA4CC-4A07-42F9-BF09-3E062A929A82}" sibTransId="{BC36E8AF-1139-4C33-BC12-3299E7ED63D1}"/>
    <dgm:cxn modelId="{C716F6D4-E546-4C6A-915C-1D29A09F7C95}" srcId="{96BA620A-8DD3-441F-ABAD-CF55A7034629}" destId="{93D432C5-F6E0-47B5-8A65-5E6741AE48FB}" srcOrd="0" destOrd="0" parTransId="{B761FE65-D0C0-425A-A946-DAFE0DF5FA1C}" sibTransId="{DB13ABC6-C3DE-4F9A-819F-F26D3502FF7C}"/>
    <dgm:cxn modelId="{AD9C72DC-1396-44D6-A3EF-62503612DEF6}" srcId="{DC4E210A-0B45-49A9-A1E9-E7F7567B5296}" destId="{91973779-A036-43B3-BD28-15B737C7B5DB}" srcOrd="1" destOrd="0" parTransId="{9A44BE17-A2EC-4490-A8C8-FC42EF518045}" sibTransId="{6A5AC390-B0C1-46A3-BC39-A01DD07AB93C}"/>
    <dgm:cxn modelId="{6754A1E3-1BEC-4799-8A6A-690A75321F70}" srcId="{340B61AA-773C-4BCE-A326-2B37320012E1}" destId="{DC4E210A-0B45-49A9-A1E9-E7F7567B5296}" srcOrd="3" destOrd="0" parTransId="{80F0355C-221E-4A25-864D-91F34BF0880F}" sibTransId="{783A4DCE-1BBA-41C2-8796-4862D424C985}"/>
    <dgm:cxn modelId="{82567EE9-0FEB-4AA5-B777-42E8126E4B09}" type="presOf" srcId="{93D432C5-F6E0-47B5-8A65-5E6741AE48FB}" destId="{4C787242-56B6-4A00-81E7-55D554EAD10A}" srcOrd="0" destOrd="0" presId="urn:microsoft.com/office/officeart/2005/8/layout/vList2"/>
    <dgm:cxn modelId="{D176D9EB-C8DA-4D46-B607-713C68E90DC7}" type="presOf" srcId="{58133355-6684-4694-A716-6024A2190229}" destId="{E954C435-CEFE-47AF-A737-97DE819B2F9B}" srcOrd="0" destOrd="1" presId="urn:microsoft.com/office/officeart/2005/8/layout/vList2"/>
    <dgm:cxn modelId="{F879A6F5-EC5E-4B4C-978F-57D5D3D19C41}" srcId="{340B61AA-773C-4BCE-A326-2B37320012E1}" destId="{5228C53A-0890-4079-9A35-407C472D2FDA}" srcOrd="1" destOrd="0" parTransId="{7FFAF563-C217-4271-BB75-4F9823BD1A5E}" sibTransId="{A1DBF77A-54A5-49B7-B83E-FEDBCDB9206C}"/>
    <dgm:cxn modelId="{EB9E6EFE-28C1-4F5D-A675-BAAD899EC206}" type="presOf" srcId="{91973779-A036-43B3-BD28-15B737C7B5DB}" destId="{E9FC7AFA-4416-4BB9-B19D-A75CAD8A5613}" srcOrd="0" destOrd="1" presId="urn:microsoft.com/office/officeart/2005/8/layout/vList2"/>
    <dgm:cxn modelId="{A7097DB3-F9CD-4CFE-9B33-66F4B672043B}" type="presParOf" srcId="{71379E62-D2E1-4BB4-BEDC-17B7BB5D7065}" destId="{A0B4EBC1-5BD3-4658-B70C-7C8D85AAC40E}" srcOrd="0" destOrd="0" presId="urn:microsoft.com/office/officeart/2005/8/layout/vList2"/>
    <dgm:cxn modelId="{F1CFC7FC-677C-402F-9B75-702688B47840}" type="presParOf" srcId="{71379E62-D2E1-4BB4-BEDC-17B7BB5D7065}" destId="{4C787242-56B6-4A00-81E7-55D554EAD10A}" srcOrd="1" destOrd="0" presId="urn:microsoft.com/office/officeart/2005/8/layout/vList2"/>
    <dgm:cxn modelId="{0AC10D3C-3F18-4D25-93D9-F31800C4722A}" type="presParOf" srcId="{71379E62-D2E1-4BB4-BEDC-17B7BB5D7065}" destId="{0A7F4ACD-F605-4C56-A1BF-099944A956AD}" srcOrd="2" destOrd="0" presId="urn:microsoft.com/office/officeart/2005/8/layout/vList2"/>
    <dgm:cxn modelId="{570D52C4-2B35-4EA3-9F85-FB8A27258EBA}" type="presParOf" srcId="{71379E62-D2E1-4BB4-BEDC-17B7BB5D7065}" destId="{28B3DE62-6D5A-4C18-A41B-0298E18F1611}" srcOrd="3" destOrd="0" presId="urn:microsoft.com/office/officeart/2005/8/layout/vList2"/>
    <dgm:cxn modelId="{F70EEF0A-065D-4B6A-ABA3-9D9D09609661}" type="presParOf" srcId="{71379E62-D2E1-4BB4-BEDC-17B7BB5D7065}" destId="{33737CB8-9003-4CF3-A8FA-F81CBE749AA6}" srcOrd="4" destOrd="0" presId="urn:microsoft.com/office/officeart/2005/8/layout/vList2"/>
    <dgm:cxn modelId="{42E751F0-2DDE-42B2-8715-58E9F74A5DFC}" type="presParOf" srcId="{71379E62-D2E1-4BB4-BEDC-17B7BB5D7065}" destId="{5386ED27-CBA3-4E41-97A3-CD3924CAA3A5}" srcOrd="5" destOrd="0" presId="urn:microsoft.com/office/officeart/2005/8/layout/vList2"/>
    <dgm:cxn modelId="{0B2543D7-21AB-42AB-A1B3-EB6EBF0134DE}" type="presParOf" srcId="{71379E62-D2E1-4BB4-BEDC-17B7BB5D7065}" destId="{74373F84-772D-474E-B61D-F1EF412FF05A}" srcOrd="6" destOrd="0" presId="urn:microsoft.com/office/officeart/2005/8/layout/vList2"/>
    <dgm:cxn modelId="{CAFEB58C-2984-4F32-B6DA-BCA441F614D0}" type="presParOf" srcId="{71379E62-D2E1-4BB4-BEDC-17B7BB5D7065}" destId="{E9FC7AFA-4416-4BB9-B19D-A75CAD8A5613}" srcOrd="7" destOrd="0" presId="urn:microsoft.com/office/officeart/2005/8/layout/vList2"/>
    <dgm:cxn modelId="{78D71CE6-1E88-40FE-B7CC-A64C91D7A2FA}" type="presParOf" srcId="{71379E62-D2E1-4BB4-BEDC-17B7BB5D7065}" destId="{0F565A67-56C4-49CC-A92A-25CE77C4F920}" srcOrd="8" destOrd="0" presId="urn:microsoft.com/office/officeart/2005/8/layout/vList2"/>
    <dgm:cxn modelId="{62F8D6A6-E939-4849-B078-46B95994AFE8}" type="presParOf" srcId="{71379E62-D2E1-4BB4-BEDC-17B7BB5D7065}" destId="{E954C435-CEFE-47AF-A737-97DE819B2F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60EC2-E104-4203-9158-7E70C646AA75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287AF9-205B-4F06-A7D2-CC49AACEB266}">
      <dgm:prSet phldrT="[Текст]"/>
      <dgm:spPr/>
      <dgm:t>
        <a:bodyPr/>
        <a:lstStyle/>
        <a:p>
          <a:r>
            <a:rPr lang="ru-RU" b="1" dirty="0"/>
            <a:t>ПОЛОЖЕНИЯ ПОСЛАНИЯ ПРЕЗИДЕНТА РФ ФЕДЕРАЛЬНОМУ СОБРАНИЮ РФ, ОПРЕДЕЛЯЮЩИЕ БЮДЖЕТНУЮ ПОЛИТИКУ</a:t>
          </a:r>
          <a:endParaRPr lang="ru-RU" dirty="0"/>
        </a:p>
      </dgm:t>
    </dgm:pt>
    <dgm:pt modelId="{704D9550-9AAF-48FD-BAC8-043778D3E303}" type="parTrans" cxnId="{AFFED0C2-7242-4731-B867-081D449CBAC9}">
      <dgm:prSet/>
      <dgm:spPr/>
      <dgm:t>
        <a:bodyPr/>
        <a:lstStyle/>
        <a:p>
          <a:endParaRPr lang="ru-RU"/>
        </a:p>
      </dgm:t>
    </dgm:pt>
    <dgm:pt modelId="{D7C9F427-7693-4EB0-8550-C3A7587F0522}" type="sibTrans" cxnId="{AFFED0C2-7242-4731-B867-081D449CBAC9}">
      <dgm:prSet/>
      <dgm:spPr/>
      <dgm:t>
        <a:bodyPr/>
        <a:lstStyle/>
        <a:p>
          <a:endParaRPr lang="ru-RU"/>
        </a:p>
      </dgm:t>
    </dgm:pt>
    <dgm:pt modelId="{1D0495FA-330F-4219-BCCC-75136A30C08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gm:t>
    </dgm:pt>
    <dgm:pt modelId="{945A029C-CF7A-4FA3-AC9F-EDAA3C581259}" type="parTrans" cxnId="{99C57E40-2897-495F-B744-647A579B4AC7}">
      <dgm:prSet/>
      <dgm:spPr/>
      <dgm:t>
        <a:bodyPr/>
        <a:lstStyle/>
        <a:p>
          <a:endParaRPr lang="ru-RU"/>
        </a:p>
      </dgm:t>
    </dgm:pt>
    <dgm:pt modelId="{E84B000E-B1EE-464F-9F84-D6E05CB5E3B1}" type="sibTrans" cxnId="{99C57E40-2897-495F-B744-647A579B4AC7}">
      <dgm:prSet/>
      <dgm:spPr/>
      <dgm:t>
        <a:bodyPr/>
        <a:lstStyle/>
        <a:p>
          <a:endParaRPr lang="ru-RU"/>
        </a:p>
      </dgm:t>
    </dgm:pt>
    <dgm:pt modelId="{04EC4F42-0138-41FC-A8BB-1BBB4CD47A0D}">
      <dgm:prSet phldrT="[Текст]" custT="1"/>
      <dgm:spPr/>
      <dgm:t>
        <a:bodyPr/>
        <a:lstStyle/>
        <a:p>
          <a:r>
            <a:rPr lang="ru-RU" sz="1600" b="1" dirty="0"/>
            <a:t>ОСНОВНЫЕ НАПРАВЛЕНИЯ БЮДЖЕТНОЙ И НАЛОГОВОЙ ПОЛИТИКИ</a:t>
          </a:r>
          <a:endParaRPr lang="ru-RU" sz="1600" dirty="0"/>
        </a:p>
      </dgm:t>
    </dgm:pt>
    <dgm:pt modelId="{713B3A48-0C97-44F9-A668-284754DBF747}" type="parTrans" cxnId="{A7D6A786-6798-4628-B584-7CF1968F73AE}">
      <dgm:prSet/>
      <dgm:spPr/>
      <dgm:t>
        <a:bodyPr/>
        <a:lstStyle/>
        <a:p>
          <a:endParaRPr lang="ru-RU"/>
        </a:p>
      </dgm:t>
    </dgm:pt>
    <dgm:pt modelId="{D07FB7AE-4E66-46B7-B6C4-BA14C2AEC073}" type="sibTrans" cxnId="{A7D6A786-6798-4628-B584-7CF1968F73AE}">
      <dgm:prSet/>
      <dgm:spPr/>
      <dgm:t>
        <a:bodyPr/>
        <a:lstStyle/>
        <a:p>
          <a:endParaRPr lang="ru-RU"/>
        </a:p>
      </dgm:t>
    </dgm:pt>
    <dgm:pt modelId="{4CFC80B4-B7A8-4618-A0BE-FE0DFDB8953B}">
      <dgm:prSet phldrT="[Текст]" custT="1"/>
      <dgm:spPr/>
      <dgm:t>
        <a:bodyPr/>
        <a:lstStyle/>
        <a:p>
          <a:r>
            <a:rPr lang="ru-RU" sz="1800" b="1" dirty="0"/>
            <a:t>ПРОГНОЗ СОЦИАЛЬНО-ЭКОНОМИЧЕСКОГО РАЗВИТИЯ</a:t>
          </a:r>
          <a:endParaRPr lang="ru-RU" sz="1800" dirty="0"/>
        </a:p>
      </dgm:t>
    </dgm:pt>
    <dgm:pt modelId="{04BC96AC-D2F4-4BB3-9FA1-D35AB2F906AE}" type="parTrans" cxnId="{6E12D199-B72D-4D3D-8E7B-FE6E687DD75A}">
      <dgm:prSet/>
      <dgm:spPr/>
      <dgm:t>
        <a:bodyPr/>
        <a:lstStyle/>
        <a:p>
          <a:endParaRPr lang="ru-RU"/>
        </a:p>
      </dgm:t>
    </dgm:pt>
    <dgm:pt modelId="{7247FB1C-0682-4E5C-B22E-5083B71A2902}" type="sibTrans" cxnId="{6E12D199-B72D-4D3D-8E7B-FE6E687DD75A}">
      <dgm:prSet/>
      <dgm:spPr/>
      <dgm:t>
        <a:bodyPr/>
        <a:lstStyle/>
        <a:p>
          <a:endParaRPr lang="ru-RU"/>
        </a:p>
      </dgm:t>
    </dgm:pt>
    <dgm:pt modelId="{A162FDB5-0472-4C13-A096-59CD75CD920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БЮДЖЕТНЫЙ ПРОГНОЗ</a:t>
          </a:r>
        </a:p>
      </dgm:t>
    </dgm:pt>
    <dgm:pt modelId="{059FCD3B-9B78-429E-82E5-91EE3D8829E8}" type="parTrans" cxnId="{E19AC983-5979-4E71-AD6A-4C3641E9E1B6}">
      <dgm:prSet/>
      <dgm:spPr/>
      <dgm:t>
        <a:bodyPr/>
        <a:lstStyle/>
        <a:p>
          <a:endParaRPr lang="ru-RU"/>
        </a:p>
      </dgm:t>
    </dgm:pt>
    <dgm:pt modelId="{F3FF73A9-0FB8-4FA1-B5CE-870567905F34}" type="sibTrans" cxnId="{E19AC983-5979-4E71-AD6A-4C3641E9E1B6}">
      <dgm:prSet/>
      <dgm:spPr/>
      <dgm:t>
        <a:bodyPr/>
        <a:lstStyle/>
        <a:p>
          <a:endParaRPr lang="ru-RU"/>
        </a:p>
      </dgm:t>
    </dgm:pt>
    <dgm:pt modelId="{E5F72B84-5C9B-4A21-A192-F839318FC4CC}">
      <dgm:prSet phldrT="[Текст]" custT="1"/>
      <dgm:spPr/>
      <dgm:t>
        <a:bodyPr/>
        <a:lstStyle/>
        <a:p>
          <a:r>
            <a:rPr lang="ru-RU" sz="1600" b="1" dirty="0"/>
            <a:t>МУНИЦИПАЛЬНЫЕ ПРОГРАММЫ</a:t>
          </a:r>
          <a:endParaRPr lang="ru-RU" sz="1600" dirty="0"/>
        </a:p>
      </dgm:t>
    </dgm:pt>
    <dgm:pt modelId="{58E3FAE2-07B2-417F-9042-CBF1505FDFC6}" type="parTrans" cxnId="{C81AF4AD-2A88-44E9-9B46-3B8729A09150}">
      <dgm:prSet/>
      <dgm:spPr/>
      <dgm:t>
        <a:bodyPr/>
        <a:lstStyle/>
        <a:p>
          <a:endParaRPr lang="ru-RU"/>
        </a:p>
      </dgm:t>
    </dgm:pt>
    <dgm:pt modelId="{7437A3A2-16C7-4495-85AB-8BCDAE3F8E33}" type="sibTrans" cxnId="{C81AF4AD-2A88-44E9-9B46-3B8729A09150}">
      <dgm:prSet/>
      <dgm:spPr/>
      <dgm:t>
        <a:bodyPr/>
        <a:lstStyle/>
        <a:p>
          <a:endParaRPr lang="ru-RU"/>
        </a:p>
      </dgm:t>
    </dgm:pt>
    <dgm:pt modelId="{2A78B3B0-0ACF-44C7-B539-CBAA7F57B4F0}" type="pres">
      <dgm:prSet presAssocID="{83760EC2-E104-4203-9158-7E70C646AA75}" presName="Name0" presStyleCnt="0">
        <dgm:presLayoutVars>
          <dgm:dir/>
          <dgm:animLvl val="lvl"/>
          <dgm:resizeHandles val="exact"/>
        </dgm:presLayoutVars>
      </dgm:prSet>
      <dgm:spPr/>
    </dgm:pt>
    <dgm:pt modelId="{72F54FD2-2B0D-4A67-8CF3-5867E0CB4EE9}" type="pres">
      <dgm:prSet presAssocID="{38287AF9-205B-4F06-A7D2-CC49AACEB266}" presName="vertFlow" presStyleCnt="0"/>
      <dgm:spPr/>
    </dgm:pt>
    <dgm:pt modelId="{CF997377-77E6-421C-AABE-23A1C986AED9}" type="pres">
      <dgm:prSet presAssocID="{38287AF9-205B-4F06-A7D2-CC49AACEB266}" presName="header" presStyleLbl="node1" presStyleIdx="0" presStyleCnt="2"/>
      <dgm:spPr/>
    </dgm:pt>
    <dgm:pt modelId="{0CDAF7DF-9A61-4BC7-8A03-A1B994506659}" type="pres">
      <dgm:prSet presAssocID="{945A029C-CF7A-4FA3-AC9F-EDAA3C581259}" presName="parTrans" presStyleLbl="sibTrans2D1" presStyleIdx="0" presStyleCnt="4"/>
      <dgm:spPr/>
    </dgm:pt>
    <dgm:pt modelId="{A2E86EA7-C2F9-43CD-9325-95C8CA457BD9}" type="pres">
      <dgm:prSet presAssocID="{1D0495FA-330F-4219-BCCC-75136A30C08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75926BF-E0D5-42E7-B225-233C82753975}" type="pres">
      <dgm:prSet presAssocID="{E84B000E-B1EE-464F-9F84-D6E05CB5E3B1}" presName="sibTrans" presStyleLbl="sibTrans2D1" presStyleIdx="1" presStyleCnt="4"/>
      <dgm:spPr/>
    </dgm:pt>
    <dgm:pt modelId="{D8D877FE-FCF8-4EB8-8A50-B7E528CD51D9}" type="pres">
      <dgm:prSet presAssocID="{04EC4F42-0138-41FC-A8BB-1BBB4CD47A0D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31DA5EE2-A45A-419F-BA0A-60FE96806E3B}" type="pres">
      <dgm:prSet presAssocID="{38287AF9-205B-4F06-A7D2-CC49AACEB266}" presName="hSp" presStyleCnt="0"/>
      <dgm:spPr/>
    </dgm:pt>
    <dgm:pt modelId="{F78F1DF5-A9C8-4035-A416-1651144FCBA2}" type="pres">
      <dgm:prSet presAssocID="{4CFC80B4-B7A8-4618-A0BE-FE0DFDB8953B}" presName="vertFlow" presStyleCnt="0"/>
      <dgm:spPr/>
    </dgm:pt>
    <dgm:pt modelId="{1C341315-2E5B-481F-BE59-5AC4FE5EDB02}" type="pres">
      <dgm:prSet presAssocID="{4CFC80B4-B7A8-4618-A0BE-FE0DFDB8953B}" presName="header" presStyleLbl="node1" presStyleIdx="1" presStyleCnt="2" custLinFactNeighborX="105" custLinFactNeighborY="16116"/>
      <dgm:spPr/>
    </dgm:pt>
    <dgm:pt modelId="{969397FA-394F-4B5F-B963-C5F2D35378AF}" type="pres">
      <dgm:prSet presAssocID="{059FCD3B-9B78-429E-82E5-91EE3D8829E8}" presName="parTrans" presStyleLbl="sibTrans2D1" presStyleIdx="2" presStyleCnt="4"/>
      <dgm:spPr/>
    </dgm:pt>
    <dgm:pt modelId="{8C2C428E-250B-4FF7-98E5-197029F8F55C}" type="pres">
      <dgm:prSet presAssocID="{A162FDB5-0472-4C13-A096-59CD75CD920C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67AA3AE-C0AD-4F99-8ED3-61643184A588}" type="pres">
      <dgm:prSet presAssocID="{F3FF73A9-0FB8-4FA1-B5CE-870567905F34}" presName="sibTrans" presStyleLbl="sibTrans2D1" presStyleIdx="3" presStyleCnt="4"/>
      <dgm:spPr/>
    </dgm:pt>
    <dgm:pt modelId="{9AAFF8A2-2A70-4C50-BBA1-363B5CAC4E02}" type="pres">
      <dgm:prSet presAssocID="{E5F72B84-5C9B-4A21-A192-F839318FC4CC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1911EF01-5071-4B96-8AF2-83FC6831C67D}" type="presOf" srcId="{83760EC2-E104-4203-9158-7E70C646AA75}" destId="{2A78B3B0-0ACF-44C7-B539-CBAA7F57B4F0}" srcOrd="0" destOrd="0" presId="urn:microsoft.com/office/officeart/2005/8/layout/lProcess1"/>
    <dgm:cxn modelId="{54C77A0B-1B65-4F8F-BAF9-86B4D8031237}" type="presOf" srcId="{E5F72B84-5C9B-4A21-A192-F839318FC4CC}" destId="{9AAFF8A2-2A70-4C50-BBA1-363B5CAC4E02}" srcOrd="0" destOrd="0" presId="urn:microsoft.com/office/officeart/2005/8/layout/lProcess1"/>
    <dgm:cxn modelId="{F38B7212-67DE-4004-8DC7-3057F071F510}" type="presOf" srcId="{1D0495FA-330F-4219-BCCC-75136A30C08B}" destId="{A2E86EA7-C2F9-43CD-9325-95C8CA457BD9}" srcOrd="0" destOrd="0" presId="urn:microsoft.com/office/officeart/2005/8/layout/lProcess1"/>
    <dgm:cxn modelId="{FC22F41B-3A24-46D3-801D-C1529D7FD7DD}" type="presOf" srcId="{E84B000E-B1EE-464F-9F84-D6E05CB5E3B1}" destId="{875926BF-E0D5-42E7-B225-233C82753975}" srcOrd="0" destOrd="0" presId="urn:microsoft.com/office/officeart/2005/8/layout/lProcess1"/>
    <dgm:cxn modelId="{99C57E40-2897-495F-B744-647A579B4AC7}" srcId="{38287AF9-205B-4F06-A7D2-CC49AACEB266}" destId="{1D0495FA-330F-4219-BCCC-75136A30C08B}" srcOrd="0" destOrd="0" parTransId="{945A029C-CF7A-4FA3-AC9F-EDAA3C581259}" sibTransId="{E84B000E-B1EE-464F-9F84-D6E05CB5E3B1}"/>
    <dgm:cxn modelId="{8119E340-3F5F-486A-9F4B-31C188A8497D}" type="presOf" srcId="{A162FDB5-0472-4C13-A096-59CD75CD920C}" destId="{8C2C428E-250B-4FF7-98E5-197029F8F55C}" srcOrd="0" destOrd="0" presId="urn:microsoft.com/office/officeart/2005/8/layout/lProcess1"/>
    <dgm:cxn modelId="{E19AC983-5979-4E71-AD6A-4C3641E9E1B6}" srcId="{4CFC80B4-B7A8-4618-A0BE-FE0DFDB8953B}" destId="{A162FDB5-0472-4C13-A096-59CD75CD920C}" srcOrd="0" destOrd="0" parTransId="{059FCD3B-9B78-429E-82E5-91EE3D8829E8}" sibTransId="{F3FF73A9-0FB8-4FA1-B5CE-870567905F34}"/>
    <dgm:cxn modelId="{A7D6A786-6798-4628-B584-7CF1968F73AE}" srcId="{38287AF9-205B-4F06-A7D2-CC49AACEB266}" destId="{04EC4F42-0138-41FC-A8BB-1BBB4CD47A0D}" srcOrd="1" destOrd="0" parTransId="{713B3A48-0C97-44F9-A668-284754DBF747}" sibTransId="{D07FB7AE-4E66-46B7-B6C4-BA14C2AEC073}"/>
    <dgm:cxn modelId="{8DF42C8A-9BB6-4014-B468-A337083F40AA}" type="presOf" srcId="{945A029C-CF7A-4FA3-AC9F-EDAA3C581259}" destId="{0CDAF7DF-9A61-4BC7-8A03-A1B994506659}" srcOrd="0" destOrd="0" presId="urn:microsoft.com/office/officeart/2005/8/layout/lProcess1"/>
    <dgm:cxn modelId="{B6F1E98F-78A0-4B3B-8496-B3BCEE45F8E7}" type="presOf" srcId="{4CFC80B4-B7A8-4618-A0BE-FE0DFDB8953B}" destId="{1C341315-2E5B-481F-BE59-5AC4FE5EDB02}" srcOrd="0" destOrd="0" presId="urn:microsoft.com/office/officeart/2005/8/layout/lProcess1"/>
    <dgm:cxn modelId="{6E12D199-B72D-4D3D-8E7B-FE6E687DD75A}" srcId="{83760EC2-E104-4203-9158-7E70C646AA75}" destId="{4CFC80B4-B7A8-4618-A0BE-FE0DFDB8953B}" srcOrd="1" destOrd="0" parTransId="{04BC96AC-D2F4-4BB3-9FA1-D35AB2F906AE}" sibTransId="{7247FB1C-0682-4E5C-B22E-5083B71A2902}"/>
    <dgm:cxn modelId="{C81AF4AD-2A88-44E9-9B46-3B8729A09150}" srcId="{4CFC80B4-B7A8-4618-A0BE-FE0DFDB8953B}" destId="{E5F72B84-5C9B-4A21-A192-F839318FC4CC}" srcOrd="1" destOrd="0" parTransId="{58E3FAE2-07B2-417F-9042-CBF1505FDFC6}" sibTransId="{7437A3A2-16C7-4495-85AB-8BCDAE3F8E33}"/>
    <dgm:cxn modelId="{52E1B9B8-C00D-4CD6-A1AD-5D43968FABDE}" type="presOf" srcId="{38287AF9-205B-4F06-A7D2-CC49AACEB266}" destId="{CF997377-77E6-421C-AABE-23A1C986AED9}" srcOrd="0" destOrd="0" presId="urn:microsoft.com/office/officeart/2005/8/layout/lProcess1"/>
    <dgm:cxn modelId="{AFFED0C2-7242-4731-B867-081D449CBAC9}" srcId="{83760EC2-E104-4203-9158-7E70C646AA75}" destId="{38287AF9-205B-4F06-A7D2-CC49AACEB266}" srcOrd="0" destOrd="0" parTransId="{704D9550-9AAF-48FD-BAC8-043778D3E303}" sibTransId="{D7C9F427-7693-4EB0-8550-C3A7587F0522}"/>
    <dgm:cxn modelId="{C8452EC6-8DDE-458C-A268-026C8A9AA26D}" type="presOf" srcId="{04EC4F42-0138-41FC-A8BB-1BBB4CD47A0D}" destId="{D8D877FE-FCF8-4EB8-8A50-B7E528CD51D9}" srcOrd="0" destOrd="0" presId="urn:microsoft.com/office/officeart/2005/8/layout/lProcess1"/>
    <dgm:cxn modelId="{EC244DDF-9431-46AF-BEF1-E860F03ACDFB}" type="presOf" srcId="{059FCD3B-9B78-429E-82E5-91EE3D8829E8}" destId="{969397FA-394F-4B5F-B963-C5F2D35378AF}" srcOrd="0" destOrd="0" presId="urn:microsoft.com/office/officeart/2005/8/layout/lProcess1"/>
    <dgm:cxn modelId="{AE78FBF0-388D-49B7-9875-DE6D72A8D89D}" type="presOf" srcId="{F3FF73A9-0FB8-4FA1-B5CE-870567905F34}" destId="{267AA3AE-C0AD-4F99-8ED3-61643184A588}" srcOrd="0" destOrd="0" presId="urn:microsoft.com/office/officeart/2005/8/layout/lProcess1"/>
    <dgm:cxn modelId="{B0BE3507-8858-4D51-B6F2-171152D2D5C9}" type="presParOf" srcId="{2A78B3B0-0ACF-44C7-B539-CBAA7F57B4F0}" destId="{72F54FD2-2B0D-4A67-8CF3-5867E0CB4EE9}" srcOrd="0" destOrd="0" presId="urn:microsoft.com/office/officeart/2005/8/layout/lProcess1"/>
    <dgm:cxn modelId="{BBD4CD7C-6D77-48A7-A6D8-60A2FDEA3C0C}" type="presParOf" srcId="{72F54FD2-2B0D-4A67-8CF3-5867E0CB4EE9}" destId="{CF997377-77E6-421C-AABE-23A1C986AED9}" srcOrd="0" destOrd="0" presId="urn:microsoft.com/office/officeart/2005/8/layout/lProcess1"/>
    <dgm:cxn modelId="{9655E340-6D20-4C67-8A05-73203CDB5A1F}" type="presParOf" srcId="{72F54FD2-2B0D-4A67-8CF3-5867E0CB4EE9}" destId="{0CDAF7DF-9A61-4BC7-8A03-A1B994506659}" srcOrd="1" destOrd="0" presId="urn:microsoft.com/office/officeart/2005/8/layout/lProcess1"/>
    <dgm:cxn modelId="{2B57B195-5280-4963-A98F-F407E6FAB070}" type="presParOf" srcId="{72F54FD2-2B0D-4A67-8CF3-5867E0CB4EE9}" destId="{A2E86EA7-C2F9-43CD-9325-95C8CA457BD9}" srcOrd="2" destOrd="0" presId="urn:microsoft.com/office/officeart/2005/8/layout/lProcess1"/>
    <dgm:cxn modelId="{929D8A1E-4B7B-4DEF-AFB6-2F3F8A887906}" type="presParOf" srcId="{72F54FD2-2B0D-4A67-8CF3-5867E0CB4EE9}" destId="{875926BF-E0D5-42E7-B225-233C82753975}" srcOrd="3" destOrd="0" presId="urn:microsoft.com/office/officeart/2005/8/layout/lProcess1"/>
    <dgm:cxn modelId="{B015FEEB-2667-49C7-8480-1245B28E9792}" type="presParOf" srcId="{72F54FD2-2B0D-4A67-8CF3-5867E0CB4EE9}" destId="{D8D877FE-FCF8-4EB8-8A50-B7E528CD51D9}" srcOrd="4" destOrd="0" presId="urn:microsoft.com/office/officeart/2005/8/layout/lProcess1"/>
    <dgm:cxn modelId="{8DE9F386-482F-41CB-9587-12375D67DE47}" type="presParOf" srcId="{2A78B3B0-0ACF-44C7-B539-CBAA7F57B4F0}" destId="{31DA5EE2-A45A-419F-BA0A-60FE96806E3B}" srcOrd="1" destOrd="0" presId="urn:microsoft.com/office/officeart/2005/8/layout/lProcess1"/>
    <dgm:cxn modelId="{8C0C3A65-E7D0-483F-945E-C2D6EAA361D3}" type="presParOf" srcId="{2A78B3B0-0ACF-44C7-B539-CBAA7F57B4F0}" destId="{F78F1DF5-A9C8-4035-A416-1651144FCBA2}" srcOrd="2" destOrd="0" presId="urn:microsoft.com/office/officeart/2005/8/layout/lProcess1"/>
    <dgm:cxn modelId="{AD37C252-CAD0-4512-955E-93C9FAF12CF0}" type="presParOf" srcId="{F78F1DF5-A9C8-4035-A416-1651144FCBA2}" destId="{1C341315-2E5B-481F-BE59-5AC4FE5EDB02}" srcOrd="0" destOrd="0" presId="urn:microsoft.com/office/officeart/2005/8/layout/lProcess1"/>
    <dgm:cxn modelId="{34D4AA47-20D7-45CC-B144-5F732079925B}" type="presParOf" srcId="{F78F1DF5-A9C8-4035-A416-1651144FCBA2}" destId="{969397FA-394F-4B5F-B963-C5F2D35378AF}" srcOrd="1" destOrd="0" presId="urn:microsoft.com/office/officeart/2005/8/layout/lProcess1"/>
    <dgm:cxn modelId="{B1B6FB56-E536-4178-9881-B098B6631794}" type="presParOf" srcId="{F78F1DF5-A9C8-4035-A416-1651144FCBA2}" destId="{8C2C428E-250B-4FF7-98E5-197029F8F55C}" srcOrd="2" destOrd="0" presId="urn:microsoft.com/office/officeart/2005/8/layout/lProcess1"/>
    <dgm:cxn modelId="{695F14E4-E168-46C9-90E2-D5F555960972}" type="presParOf" srcId="{F78F1DF5-A9C8-4035-A416-1651144FCBA2}" destId="{267AA3AE-C0AD-4F99-8ED3-61643184A588}" srcOrd="3" destOrd="0" presId="urn:microsoft.com/office/officeart/2005/8/layout/lProcess1"/>
    <dgm:cxn modelId="{0C9B69BD-D6ED-4E42-8958-5C9D586AF4E3}" type="presParOf" srcId="{F78F1DF5-A9C8-4035-A416-1651144FCBA2}" destId="{9AAFF8A2-2A70-4C50-BBA1-363B5CAC4E0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Доступность дошкольного образования, %</a:t>
          </a: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200" i="0" dirty="0">
              <a:solidFill>
                <a:schemeClr val="tx1"/>
              </a:solidFill>
            </a:rPr>
            <a:t>Доля </a:t>
          </a:r>
          <a:r>
            <a:rPr lang="ru-RU" sz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/>
            <a:t>2022 год - 100</a:t>
          </a:r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/>
            <a:t>2026 год – 100</a:t>
          </a:r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/>
            <a:t>2023 год  – 100</a:t>
          </a:r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/>
            <a:t>2024 год – 100</a:t>
          </a:r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/>
            <a:t>2025 год – 100</a:t>
          </a:r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/>
            <a:t>2026 год - 100</a:t>
          </a:r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/>
            <a:t>2022 год – 80</a:t>
          </a:r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/>
            <a:t>2023 год – 80</a:t>
          </a:r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/>
            <a:t>2014 год – 80</a:t>
          </a:r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/>
            <a:t>2025 год – 80</a:t>
          </a:r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/>
            <a:t>2026 год – 81</a:t>
          </a:r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/>
            <a:t>2023 год  – 100</a:t>
          </a:r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944</a:t>
          </a: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r>
            <a: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1482</a:t>
          </a: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1720</a:t>
          </a: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917</a:t>
          </a: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846</a:t>
          </a: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</dgm:pt>
    <dgm:pt modelId="{1F9A6AF5-7D47-44B4-852A-29A1219E306B}" type="pres">
      <dgm:prSet presAssocID="{49BAAA05-2FF9-4AA9-8F7B-072143A772C1}" presName="roof" presStyleLbl="dkBgShp" presStyleIdx="0" presStyleCnt="2"/>
      <dgm:spPr/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 custT="1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СТРОИТЕЛЬСТВО ШКОЛЫ</a:t>
          </a:r>
        </a:p>
        <a:p>
          <a:pPr algn="l"/>
          <a:r>
            <a:rPr lang="ru-RU" sz="2000" b="1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. Жигалово</a:t>
          </a:r>
        </a:p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2024 г – 773 </a:t>
          </a:r>
          <a:r>
            <a:rPr lang="ru-RU" sz="2000" b="1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  <a:p>
          <a:pPr algn="l"/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(из фонда поддержки социальных инициатив Газпрома)</a:t>
          </a: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1" custScaleX="134847" custScaleY="160000" custLinFactNeighborX="-1750" custLinFactNeighborY="10274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2C701FB-2740-4AB2-9B82-4B5DFF7A2E7B}" type="pres">
      <dgm:prSet presAssocID="{5567300C-1BC1-4434-8734-6AA95FFA32BD}" presName="txNode" presStyleLbl="node1" presStyleIdx="0" presStyleCnt="1" custScaleX="100000" custScaleY="100000" custLinFactNeighborX="2568" custLinFactNeighborY="-4375">
        <dgm:presLayoutVars>
          <dgm:bulletEnabled val="1"/>
        </dgm:presLayoutVars>
      </dgm:prSet>
      <dgm:spPr/>
    </dgm:pt>
  </dgm:ptLst>
  <dgm:cxnLst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Размер дефицита бюджета,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нет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 – не более 7,5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не более 7,5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не более 7,5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 год – не более 7,5</a:t>
          </a:r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- 0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 –0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 год - 0</a:t>
          </a:r>
        </a:p>
      </dsp:txBody>
      <dsp:txXfrm>
        <a:off x="4880842" y="542354"/>
        <a:ext cx="4281401" cy="1306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617721" cy="7269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617721" cy="726948"/>
      </dsp:txXfrm>
    </dsp:sp>
    <dsp:sp modelId="{576F3634-6ED9-4230-82EE-1A6C09084B3A}">
      <dsp:nvSpPr>
        <dsp:cNvPr id="0" name=""/>
        <dsp:cNvSpPr/>
      </dsp:nvSpPr>
      <dsp:spPr>
        <a:xfrm>
          <a:off x="563" y="726948"/>
          <a:ext cx="923318" cy="152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157</a:t>
          </a:r>
        </a:p>
      </dsp:txBody>
      <dsp:txXfrm>
        <a:off x="563" y="726948"/>
        <a:ext cx="923318" cy="1526590"/>
      </dsp:txXfrm>
    </dsp:sp>
    <dsp:sp modelId="{28258E31-0659-427D-8484-FEFAA1A113AD}">
      <dsp:nvSpPr>
        <dsp:cNvPr id="0" name=""/>
        <dsp:cNvSpPr/>
      </dsp:nvSpPr>
      <dsp:spPr>
        <a:xfrm>
          <a:off x="923882" y="726948"/>
          <a:ext cx="923318" cy="1526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</a:t>
          </a:r>
        </a:p>
      </dsp:txBody>
      <dsp:txXfrm>
        <a:off x="923882" y="726948"/>
        <a:ext cx="923318" cy="1526590"/>
      </dsp:txXfrm>
    </dsp:sp>
    <dsp:sp modelId="{6CF95595-CA86-4762-A7A5-BD4CE19FA692}">
      <dsp:nvSpPr>
        <dsp:cNvPr id="0" name=""/>
        <dsp:cNvSpPr/>
      </dsp:nvSpPr>
      <dsp:spPr>
        <a:xfrm>
          <a:off x="1847201" y="726948"/>
          <a:ext cx="923318" cy="152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161</a:t>
          </a:r>
        </a:p>
      </dsp:txBody>
      <dsp:txXfrm>
        <a:off x="1847201" y="726948"/>
        <a:ext cx="923318" cy="1526590"/>
      </dsp:txXfrm>
    </dsp:sp>
    <dsp:sp modelId="{A829283B-0E2B-4297-9C82-06EE030F6B4E}">
      <dsp:nvSpPr>
        <dsp:cNvPr id="0" name=""/>
        <dsp:cNvSpPr/>
      </dsp:nvSpPr>
      <dsp:spPr>
        <a:xfrm>
          <a:off x="2770519" y="726948"/>
          <a:ext cx="923318" cy="152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167</a:t>
          </a:r>
        </a:p>
      </dsp:txBody>
      <dsp:txXfrm>
        <a:off x="2770519" y="726948"/>
        <a:ext cx="923318" cy="1526590"/>
      </dsp:txXfrm>
    </dsp:sp>
    <dsp:sp modelId="{AC6047BC-1EFA-424C-8C44-69ED281A4BA3}">
      <dsp:nvSpPr>
        <dsp:cNvPr id="0" name=""/>
        <dsp:cNvSpPr/>
      </dsp:nvSpPr>
      <dsp:spPr>
        <a:xfrm>
          <a:off x="3693838" y="726948"/>
          <a:ext cx="923318" cy="152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</dsp:txBody>
      <dsp:txXfrm>
        <a:off x="3693838" y="726948"/>
        <a:ext cx="923318" cy="1526590"/>
      </dsp:txXfrm>
    </dsp:sp>
    <dsp:sp modelId="{30CA5996-B936-4E16-BB72-C1D0D9838D43}">
      <dsp:nvSpPr>
        <dsp:cNvPr id="0" name=""/>
        <dsp:cNvSpPr/>
      </dsp:nvSpPr>
      <dsp:spPr>
        <a:xfrm>
          <a:off x="0" y="2253538"/>
          <a:ext cx="4617721" cy="1696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712"/>
          <a:ext cx="428140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исполненных полномочий без нарушений, %</a:t>
          </a:r>
        </a:p>
      </dsp:txBody>
      <dsp:txXfrm>
        <a:off x="44" y="16712"/>
        <a:ext cx="4281401" cy="432000"/>
      </dsp:txXfrm>
    </dsp:sp>
    <dsp:sp modelId="{B3B9E5C1-CD3B-4E9A-983D-2A3E3CA2C234}">
      <dsp:nvSpPr>
        <dsp:cNvPr id="0" name=""/>
        <dsp:cNvSpPr/>
      </dsp:nvSpPr>
      <dsp:spPr>
        <a:xfrm>
          <a:off x="44" y="448713"/>
          <a:ext cx="4281401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2026 год – 100</a:t>
          </a:r>
        </a:p>
      </dsp:txBody>
      <dsp:txXfrm>
        <a:off x="44" y="448713"/>
        <a:ext cx="4281401" cy="1399950"/>
      </dsp:txXfrm>
    </dsp:sp>
    <dsp:sp modelId="{52CBD15C-4794-4F17-AD17-6D9259DBD391}">
      <dsp:nvSpPr>
        <dsp:cNvPr id="0" name=""/>
        <dsp:cNvSpPr/>
      </dsp:nvSpPr>
      <dsp:spPr>
        <a:xfrm>
          <a:off x="4880842" y="16712"/>
          <a:ext cx="428140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исполненных государственных полномочий, %</a:t>
          </a:r>
        </a:p>
      </dsp:txBody>
      <dsp:txXfrm>
        <a:off x="4880842" y="16712"/>
        <a:ext cx="4281401" cy="432000"/>
      </dsp:txXfrm>
    </dsp:sp>
    <dsp:sp modelId="{4E3DCF13-4BC9-4FBC-9223-D5FA08AC4271}">
      <dsp:nvSpPr>
        <dsp:cNvPr id="0" name=""/>
        <dsp:cNvSpPr/>
      </dsp:nvSpPr>
      <dsp:spPr>
        <a:xfrm>
          <a:off x="4880842" y="448713"/>
          <a:ext cx="4281401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- 100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 –100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100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2026 год - 100</a:t>
          </a:r>
        </a:p>
      </dsp:txBody>
      <dsp:txXfrm>
        <a:off x="4880842" y="448713"/>
        <a:ext cx="4281401" cy="1399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489705" cy="6803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489705" cy="680313"/>
      </dsp:txXfrm>
    </dsp:sp>
    <dsp:sp modelId="{576F3634-6ED9-4230-82EE-1A6C09084B3A}">
      <dsp:nvSpPr>
        <dsp:cNvPr id="0" name=""/>
        <dsp:cNvSpPr/>
      </dsp:nvSpPr>
      <dsp:spPr>
        <a:xfrm>
          <a:off x="548" y="680313"/>
          <a:ext cx="897721" cy="1428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139</a:t>
          </a:r>
        </a:p>
      </dsp:txBody>
      <dsp:txXfrm>
        <a:off x="548" y="680313"/>
        <a:ext cx="897721" cy="1428658"/>
      </dsp:txXfrm>
    </dsp:sp>
    <dsp:sp modelId="{28258E31-0659-427D-8484-FEFAA1A113AD}">
      <dsp:nvSpPr>
        <dsp:cNvPr id="0" name=""/>
        <dsp:cNvSpPr/>
      </dsp:nvSpPr>
      <dsp:spPr>
        <a:xfrm>
          <a:off x="898269" y="680313"/>
          <a:ext cx="897721" cy="1428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</a:t>
          </a:r>
        </a:p>
      </dsp:txBody>
      <dsp:txXfrm>
        <a:off x="898269" y="680313"/>
        <a:ext cx="897721" cy="1428658"/>
      </dsp:txXfrm>
    </dsp:sp>
    <dsp:sp modelId="{6CF95595-CA86-4762-A7A5-BD4CE19FA692}">
      <dsp:nvSpPr>
        <dsp:cNvPr id="0" name=""/>
        <dsp:cNvSpPr/>
      </dsp:nvSpPr>
      <dsp:spPr>
        <a:xfrm>
          <a:off x="1795991" y="680313"/>
          <a:ext cx="897721" cy="1428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</a:p>
      </dsp:txBody>
      <dsp:txXfrm>
        <a:off x="1795991" y="680313"/>
        <a:ext cx="897721" cy="1428658"/>
      </dsp:txXfrm>
    </dsp:sp>
    <dsp:sp modelId="{A829283B-0E2B-4297-9C82-06EE030F6B4E}">
      <dsp:nvSpPr>
        <dsp:cNvPr id="0" name=""/>
        <dsp:cNvSpPr/>
      </dsp:nvSpPr>
      <dsp:spPr>
        <a:xfrm>
          <a:off x="2693713" y="680313"/>
          <a:ext cx="897721" cy="1428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89</a:t>
          </a:r>
        </a:p>
      </dsp:txBody>
      <dsp:txXfrm>
        <a:off x="2693713" y="680313"/>
        <a:ext cx="897721" cy="1428658"/>
      </dsp:txXfrm>
    </dsp:sp>
    <dsp:sp modelId="{AC6047BC-1EFA-424C-8C44-69ED281A4BA3}">
      <dsp:nvSpPr>
        <dsp:cNvPr id="0" name=""/>
        <dsp:cNvSpPr/>
      </dsp:nvSpPr>
      <dsp:spPr>
        <a:xfrm>
          <a:off x="3591435" y="680313"/>
          <a:ext cx="897721" cy="1428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89</a:t>
          </a:r>
        </a:p>
      </dsp:txBody>
      <dsp:txXfrm>
        <a:off x="3591435" y="680313"/>
        <a:ext cx="897721" cy="1428658"/>
      </dsp:txXfrm>
    </dsp:sp>
    <dsp:sp modelId="{30CA5996-B936-4E16-BB72-C1D0D9838D43}">
      <dsp:nvSpPr>
        <dsp:cNvPr id="0" name=""/>
        <dsp:cNvSpPr/>
      </dsp:nvSpPr>
      <dsp:spPr>
        <a:xfrm>
          <a:off x="0" y="2108972"/>
          <a:ext cx="4489705" cy="1587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kern="1200" dirty="0" err="1">
              <a:solidFill>
                <a:schemeClr val="tx1"/>
              </a:solidFill>
            </a:rPr>
            <a:t>Жигаловский</a:t>
          </a:r>
          <a:r>
            <a:rPr lang="ru-RU" sz="1400" kern="1200" dirty="0">
              <a:solidFill>
                <a:schemeClr val="tx1"/>
              </a:solidFill>
            </a:rPr>
            <a:t> район» в сфере культуры 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0" y="558756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82,2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82,4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82,6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82,8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– 83,0</a:t>
          </a:r>
        </a:p>
      </dsp:txBody>
      <dsp:txXfrm>
        <a:off x="0" y="558756"/>
        <a:ext cx="4281401" cy="1306619"/>
      </dsp:txXfrm>
    </dsp:sp>
    <dsp:sp modelId="{EAED8D38-CBA4-41DF-903E-E7D3FB99389F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ед.</a:t>
          </a:r>
          <a:endParaRPr lang="ru-RU" kern="1200" dirty="0"/>
        </a:p>
      </dsp:txBody>
      <dsp:txXfrm>
        <a:off x="4880842" y="16401"/>
        <a:ext cx="4281401" cy="525952"/>
      </dsp:txXfrm>
    </dsp:sp>
    <dsp:sp modelId="{1296B7B6-CA01-4DAB-A06D-6861045D644F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 – 17000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20000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22000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24000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– 26000</a:t>
          </a:r>
        </a:p>
      </dsp:txBody>
      <dsp:txXfrm>
        <a:off x="4880842" y="542354"/>
        <a:ext cx="4281401" cy="1306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8257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709161" cy="825703"/>
      </dsp:txXfrm>
    </dsp:sp>
    <dsp:sp modelId="{576F3634-6ED9-4230-82EE-1A6C09084B3A}">
      <dsp:nvSpPr>
        <dsp:cNvPr id="0" name=""/>
        <dsp:cNvSpPr/>
      </dsp:nvSpPr>
      <dsp:spPr>
        <a:xfrm>
          <a:off x="574" y="825703"/>
          <a:ext cx="941602" cy="1733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113</a:t>
          </a:r>
        </a:p>
      </dsp:txBody>
      <dsp:txXfrm>
        <a:off x="574" y="825703"/>
        <a:ext cx="941602" cy="1733976"/>
      </dsp:txXfrm>
    </dsp:sp>
    <dsp:sp modelId="{28258E31-0659-427D-8484-FEFAA1A113AD}">
      <dsp:nvSpPr>
        <dsp:cNvPr id="0" name=""/>
        <dsp:cNvSpPr/>
      </dsp:nvSpPr>
      <dsp:spPr>
        <a:xfrm>
          <a:off x="942177" y="825703"/>
          <a:ext cx="941602" cy="1733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231</a:t>
          </a:r>
        </a:p>
      </dsp:txBody>
      <dsp:txXfrm>
        <a:off x="942177" y="825703"/>
        <a:ext cx="941602" cy="1733976"/>
      </dsp:txXfrm>
    </dsp:sp>
    <dsp:sp modelId="{6CF95595-CA86-4762-A7A5-BD4CE19FA692}">
      <dsp:nvSpPr>
        <dsp:cNvPr id="0" name=""/>
        <dsp:cNvSpPr/>
      </dsp:nvSpPr>
      <dsp:spPr>
        <a:xfrm>
          <a:off x="1883779" y="825703"/>
          <a:ext cx="941602" cy="17339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dsp:txBody>
      <dsp:txXfrm>
        <a:off x="1883779" y="825703"/>
        <a:ext cx="941602" cy="1733976"/>
      </dsp:txXfrm>
    </dsp:sp>
    <dsp:sp modelId="{A829283B-0E2B-4297-9C82-06EE030F6B4E}">
      <dsp:nvSpPr>
        <dsp:cNvPr id="0" name=""/>
        <dsp:cNvSpPr/>
      </dsp:nvSpPr>
      <dsp:spPr>
        <a:xfrm>
          <a:off x="2825381" y="825703"/>
          <a:ext cx="941602" cy="1733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211</a:t>
          </a:r>
        </a:p>
      </dsp:txBody>
      <dsp:txXfrm>
        <a:off x="2825381" y="825703"/>
        <a:ext cx="941602" cy="1733976"/>
      </dsp:txXfrm>
    </dsp:sp>
    <dsp:sp modelId="{AC6047BC-1EFA-424C-8C44-69ED281A4BA3}">
      <dsp:nvSpPr>
        <dsp:cNvPr id="0" name=""/>
        <dsp:cNvSpPr/>
      </dsp:nvSpPr>
      <dsp:spPr>
        <a:xfrm>
          <a:off x="3766983" y="825703"/>
          <a:ext cx="941602" cy="17339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</a:p>
      </dsp:txBody>
      <dsp:txXfrm>
        <a:off x="3766983" y="825703"/>
        <a:ext cx="941602" cy="1733976"/>
      </dsp:txXfrm>
    </dsp:sp>
    <dsp:sp modelId="{30CA5996-B936-4E16-BB72-C1D0D9838D43}">
      <dsp:nvSpPr>
        <dsp:cNvPr id="0" name=""/>
        <dsp:cNvSpPr/>
      </dsp:nvSpPr>
      <dsp:spPr>
        <a:xfrm>
          <a:off x="0" y="2559679"/>
          <a:ext cx="4709161" cy="1926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14537" y="-57464"/>
          <a:ext cx="8793317" cy="38108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4049026" y="1795724"/>
          <a:ext cx="4758828" cy="28055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СТРОИТЕЛЬСТВО многофункционального культурного центра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. Жигалово, ул. Весенняя, 10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2024 г – 305,0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,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2025 г – 140,0 млн. рублей</a:t>
          </a:r>
        </a:p>
      </dsp:txBody>
      <dsp:txXfrm>
        <a:off x="4131198" y="1877896"/>
        <a:ext cx="4594484" cy="26412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7679"/>
          <a:ext cx="4281401" cy="730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</a:p>
      </dsp:txBody>
      <dsp:txXfrm>
        <a:off x="44" y="7679"/>
        <a:ext cx="4281401" cy="730057"/>
      </dsp:txXfrm>
    </dsp:sp>
    <dsp:sp modelId="{B3B9E5C1-CD3B-4E9A-983D-2A3E3CA2C234}">
      <dsp:nvSpPr>
        <dsp:cNvPr id="0" name=""/>
        <dsp:cNvSpPr/>
      </dsp:nvSpPr>
      <dsp:spPr>
        <a:xfrm>
          <a:off x="44" y="737736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 – 40,0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41,6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43,5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45,0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2026 год-  47,0</a:t>
          </a:r>
        </a:p>
      </dsp:txBody>
      <dsp:txXfrm>
        <a:off x="44" y="737736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7679"/>
          <a:ext cx="4281401" cy="73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</a:p>
      </dsp:txBody>
      <dsp:txXfrm>
        <a:off x="4880842" y="7679"/>
        <a:ext cx="4281401" cy="730057"/>
      </dsp:txXfrm>
    </dsp:sp>
    <dsp:sp modelId="{4E3DCF13-4BC9-4FBC-9223-D5FA08AC4271}">
      <dsp:nvSpPr>
        <dsp:cNvPr id="0" name=""/>
        <dsp:cNvSpPr/>
      </dsp:nvSpPr>
      <dsp:spPr>
        <a:xfrm>
          <a:off x="4880842" y="737736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 –55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56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 57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57,5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2026 год – 58,0</a:t>
          </a:r>
        </a:p>
      </dsp:txBody>
      <dsp:txXfrm>
        <a:off x="4880842" y="737736"/>
        <a:ext cx="4281401" cy="11199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102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0,6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21028"/>
          <a:ext cx="4281401" cy="703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</a:p>
      </dsp:txBody>
      <dsp:txXfrm>
        <a:off x="44" y="21028"/>
        <a:ext cx="4281401" cy="703359"/>
      </dsp:txXfrm>
    </dsp:sp>
    <dsp:sp modelId="{B3B9E5C1-CD3B-4E9A-983D-2A3E3CA2C234}">
      <dsp:nvSpPr>
        <dsp:cNvPr id="0" name=""/>
        <dsp:cNvSpPr/>
      </dsp:nvSpPr>
      <dsp:spPr>
        <a:xfrm>
          <a:off x="44" y="724387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0,3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2026 год – 0,3</a:t>
          </a:r>
        </a:p>
      </dsp:txBody>
      <dsp:txXfrm>
        <a:off x="44" y="724387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21028"/>
          <a:ext cx="4281401" cy="703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</a:p>
      </dsp:txBody>
      <dsp:txXfrm>
        <a:off x="4880842" y="21028"/>
        <a:ext cx="4281401" cy="703359"/>
      </dsp:txXfrm>
    </dsp:sp>
    <dsp:sp modelId="{4E3DCF13-4BC9-4FBC-9223-D5FA08AC4271}">
      <dsp:nvSpPr>
        <dsp:cNvPr id="0" name=""/>
        <dsp:cNvSpPr/>
      </dsp:nvSpPr>
      <dsp:spPr>
        <a:xfrm>
          <a:off x="4880842" y="724387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2022 год  –5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2023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2024 год –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2025 год – 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2026 год - 3</a:t>
          </a:r>
        </a:p>
      </dsp:txBody>
      <dsp:txXfrm>
        <a:off x="4880842" y="724387"/>
        <a:ext cx="4281401" cy="111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461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809744" cy="746150"/>
      </dsp:txXfrm>
    </dsp:sp>
    <dsp:sp modelId="{576F3634-6ED9-4230-82EE-1A6C09084B3A}">
      <dsp:nvSpPr>
        <dsp:cNvPr id="0" name=""/>
        <dsp:cNvSpPr/>
      </dsp:nvSpPr>
      <dsp:spPr>
        <a:xfrm>
          <a:off x="587" y="746150"/>
          <a:ext cx="961713" cy="156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773</a:t>
          </a:r>
        </a:p>
      </dsp:txBody>
      <dsp:txXfrm>
        <a:off x="587" y="746150"/>
        <a:ext cx="961713" cy="1566915"/>
      </dsp:txXfrm>
    </dsp:sp>
    <dsp:sp modelId="{6CF95595-CA86-4762-A7A5-BD4CE19FA692}">
      <dsp:nvSpPr>
        <dsp:cNvPr id="0" name=""/>
        <dsp:cNvSpPr/>
      </dsp:nvSpPr>
      <dsp:spPr>
        <a:xfrm>
          <a:off x="962301" y="746150"/>
          <a:ext cx="961713" cy="1566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sp:txBody>
      <dsp:txXfrm>
        <a:off x="962301" y="746150"/>
        <a:ext cx="961713" cy="1566915"/>
      </dsp:txXfrm>
    </dsp:sp>
    <dsp:sp modelId="{A829283B-0E2B-4297-9C82-06EE030F6B4E}">
      <dsp:nvSpPr>
        <dsp:cNvPr id="0" name=""/>
        <dsp:cNvSpPr/>
      </dsp:nvSpPr>
      <dsp:spPr>
        <a:xfrm>
          <a:off x="1924015" y="746150"/>
          <a:ext cx="961713" cy="1566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</a:p>
      </dsp:txBody>
      <dsp:txXfrm>
        <a:off x="1924015" y="746150"/>
        <a:ext cx="961713" cy="1566915"/>
      </dsp:txXfrm>
    </dsp:sp>
    <dsp:sp modelId="{AC6047BC-1EFA-424C-8C44-69ED281A4BA3}">
      <dsp:nvSpPr>
        <dsp:cNvPr id="0" name=""/>
        <dsp:cNvSpPr/>
      </dsp:nvSpPr>
      <dsp:spPr>
        <a:xfrm>
          <a:off x="2885728" y="746150"/>
          <a:ext cx="961713" cy="1566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</a:p>
      </dsp:txBody>
      <dsp:txXfrm>
        <a:off x="2885728" y="746150"/>
        <a:ext cx="961713" cy="1566915"/>
      </dsp:txXfrm>
    </dsp:sp>
    <dsp:sp modelId="{549F1A89-4684-48E3-9E4D-E83031C3A841}">
      <dsp:nvSpPr>
        <dsp:cNvPr id="0" name=""/>
        <dsp:cNvSpPr/>
      </dsp:nvSpPr>
      <dsp:spPr>
        <a:xfrm>
          <a:off x="3847442" y="746150"/>
          <a:ext cx="961713" cy="1566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20</a:t>
          </a:r>
        </a:p>
      </dsp:txBody>
      <dsp:txXfrm>
        <a:off x="3847442" y="746150"/>
        <a:ext cx="961713" cy="1566915"/>
      </dsp:txXfrm>
    </dsp:sp>
    <dsp:sp modelId="{30CA5996-B936-4E16-BB72-C1D0D9838D43}">
      <dsp:nvSpPr>
        <dsp:cNvPr id="0" name=""/>
        <dsp:cNvSpPr/>
      </dsp:nvSpPr>
      <dsp:spPr>
        <a:xfrm>
          <a:off x="0" y="2313066"/>
          <a:ext cx="4809744" cy="1741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Повышение уровня информирования населения,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– 70,0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80,0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– 80,0</a:t>
          </a:r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52180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 –58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63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65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69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- 75</a:t>
          </a:r>
        </a:p>
      </dsp:txBody>
      <dsp:txXfrm>
        <a:off x="4880842" y="552180"/>
        <a:ext cx="4281401" cy="13066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300</a:t>
          </a:r>
        </a:p>
      </dsp:txBody>
      <dsp:txXfrm>
        <a:off x="559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(факт)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9663</a:t>
          </a:r>
        </a:p>
      </dsp:txBody>
      <dsp:txXfrm>
        <a:off x="916564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>
        <a:off x="1832569" y="633679"/>
        <a:ext cx="916005" cy="1330726"/>
      </dsp:txXfrm>
    </dsp:sp>
    <dsp:sp modelId="{CE2FC648-A3F1-47B5-AF68-3BF015734EA5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  7</a:t>
          </a:r>
        </a:p>
      </dsp:txBody>
      <dsp:txXfrm>
        <a:off x="2748575" y="633679"/>
        <a:ext cx="916005" cy="1330726"/>
      </dsp:txXfrm>
    </dsp:sp>
    <dsp:sp modelId="{D6A60266-09D0-4EB4-8DF2-BA5E6FA6B570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            7</a:t>
          </a: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190688" y="0"/>
          <a:ext cx="4583806" cy="18335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инфраструктуры, ед.</a:t>
          </a:r>
        </a:p>
      </dsp:txBody>
      <dsp:txXfrm>
        <a:off x="190688" y="0"/>
        <a:ext cx="4583806" cy="1833522"/>
      </dsp:txXfrm>
    </dsp:sp>
    <dsp:sp modelId="{B3B9E5C1-CD3B-4E9A-983D-2A3E3CA2C234}">
      <dsp:nvSpPr>
        <dsp:cNvPr id="0" name=""/>
        <dsp:cNvSpPr/>
      </dsp:nvSpPr>
      <dsp:spPr>
        <a:xfrm>
          <a:off x="203715" y="1108452"/>
          <a:ext cx="4557750" cy="9789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2020 год – 1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2021 год –  0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2022 год - 2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2023 год - 3</a:t>
          </a:r>
        </a:p>
      </dsp:txBody>
      <dsp:txXfrm>
        <a:off x="203715" y="1108452"/>
        <a:ext cx="4557750" cy="978964"/>
      </dsp:txXfrm>
    </dsp:sp>
    <dsp:sp modelId="{32B84EB1-317F-4443-AF11-64D0802388A6}">
      <dsp:nvSpPr>
        <dsp:cNvPr id="0" name=""/>
        <dsp:cNvSpPr/>
      </dsp:nvSpPr>
      <dsp:spPr>
        <a:xfrm>
          <a:off x="5222969" y="49815"/>
          <a:ext cx="4656680" cy="101724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Количество введенных в эксплуатацию объектов коммунальной инфраструктуры, ед.</a:t>
          </a:r>
        </a:p>
      </dsp:txBody>
      <dsp:txXfrm>
        <a:off x="5222969" y="49815"/>
        <a:ext cx="4656680" cy="1017240"/>
      </dsp:txXfrm>
    </dsp:sp>
    <dsp:sp modelId="{C5F3D2C9-542B-4649-8145-6D922B9AFD1C}">
      <dsp:nvSpPr>
        <dsp:cNvPr id="0" name=""/>
        <dsp:cNvSpPr/>
      </dsp:nvSpPr>
      <dsp:spPr>
        <a:xfrm>
          <a:off x="5289556" y="1036502"/>
          <a:ext cx="4523508" cy="10010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/>
            <a:t>2023 год - 3</a:t>
          </a:r>
        </a:p>
      </dsp:txBody>
      <dsp:txXfrm>
        <a:off x="5289556" y="1036502"/>
        <a:ext cx="4523508" cy="10010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18888" cy="6940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0" y="0"/>
        <a:ext cx="4818888" cy="694029"/>
      </dsp:txXfrm>
    </dsp:sp>
    <dsp:sp modelId="{576F3634-6ED9-4230-82EE-1A6C09084B3A}">
      <dsp:nvSpPr>
        <dsp:cNvPr id="0" name=""/>
        <dsp:cNvSpPr/>
      </dsp:nvSpPr>
      <dsp:spPr>
        <a:xfrm>
          <a:off x="588" y="694029"/>
          <a:ext cx="963542" cy="14574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88" y="694029"/>
        <a:ext cx="963542" cy="1457461"/>
      </dsp:txXfrm>
    </dsp:sp>
    <dsp:sp modelId="{28258E31-0659-427D-8484-FEFAA1A113AD}">
      <dsp:nvSpPr>
        <dsp:cNvPr id="0" name=""/>
        <dsp:cNvSpPr/>
      </dsp:nvSpPr>
      <dsp:spPr>
        <a:xfrm>
          <a:off x="964130" y="694029"/>
          <a:ext cx="963542" cy="14574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1159</a:t>
          </a:r>
        </a:p>
      </dsp:txBody>
      <dsp:txXfrm>
        <a:off x="964130" y="694029"/>
        <a:ext cx="963542" cy="1457461"/>
      </dsp:txXfrm>
    </dsp:sp>
    <dsp:sp modelId="{6CF95595-CA86-4762-A7A5-BD4CE19FA692}">
      <dsp:nvSpPr>
        <dsp:cNvPr id="0" name=""/>
        <dsp:cNvSpPr/>
      </dsp:nvSpPr>
      <dsp:spPr>
        <a:xfrm>
          <a:off x="1927672" y="694029"/>
          <a:ext cx="963542" cy="14574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</a:t>
          </a:r>
        </a:p>
      </dsp:txBody>
      <dsp:txXfrm>
        <a:off x="1927672" y="694029"/>
        <a:ext cx="963542" cy="1457461"/>
      </dsp:txXfrm>
    </dsp:sp>
    <dsp:sp modelId="{A829283B-0E2B-4297-9C82-06EE030F6B4E}">
      <dsp:nvSpPr>
        <dsp:cNvPr id="0" name=""/>
        <dsp:cNvSpPr/>
      </dsp:nvSpPr>
      <dsp:spPr>
        <a:xfrm>
          <a:off x="2891215" y="694029"/>
          <a:ext cx="963542" cy="14574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</dsp:txBody>
      <dsp:txXfrm>
        <a:off x="2891215" y="694029"/>
        <a:ext cx="963542" cy="1457461"/>
      </dsp:txXfrm>
    </dsp:sp>
    <dsp:sp modelId="{AC6047BC-1EFA-424C-8C44-69ED281A4BA3}">
      <dsp:nvSpPr>
        <dsp:cNvPr id="0" name=""/>
        <dsp:cNvSpPr/>
      </dsp:nvSpPr>
      <dsp:spPr>
        <a:xfrm>
          <a:off x="3854757" y="694029"/>
          <a:ext cx="963542" cy="14574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0,014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757" y="694029"/>
        <a:ext cx="963542" cy="1457461"/>
      </dsp:txXfrm>
    </dsp:sp>
    <dsp:sp modelId="{30CA5996-B936-4E16-BB72-C1D0D9838D43}">
      <dsp:nvSpPr>
        <dsp:cNvPr id="0" name=""/>
        <dsp:cNvSpPr/>
      </dsp:nvSpPr>
      <dsp:spPr>
        <a:xfrm>
          <a:off x="0" y="2151490"/>
          <a:ext cx="4818888" cy="16194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65741"/>
          <a:ext cx="4447394" cy="6651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</a:t>
          </a:r>
          <a:r>
            <a:rPr lang="ru-RU" sz="1400" kern="1200" baseline="0" dirty="0">
              <a:solidFill>
                <a:schemeClr val="tx1"/>
              </a:solidFill>
            </a:rPr>
            <a:t> мероприятий по санитарной очистке территории, </a:t>
          </a:r>
          <a:r>
            <a:rPr lang="ru-RU" sz="1400" kern="1200" baseline="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1657" y="65741"/>
        <a:ext cx="4447394" cy="665187"/>
      </dsp:txXfrm>
    </dsp:sp>
    <dsp:sp modelId="{B3B9E5C1-CD3B-4E9A-983D-2A3E3CA2C234}">
      <dsp:nvSpPr>
        <dsp:cNvPr id="0" name=""/>
        <dsp:cNvSpPr/>
      </dsp:nvSpPr>
      <dsp:spPr>
        <a:xfrm>
          <a:off x="351657" y="700482"/>
          <a:ext cx="4447394" cy="1213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2022 год – 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2023 год – 10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2024 год – 11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2025 год – 12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2026 год -13</a:t>
          </a:r>
        </a:p>
      </dsp:txBody>
      <dsp:txXfrm>
        <a:off x="351657" y="700482"/>
        <a:ext cx="4447394" cy="1213290"/>
      </dsp:txXfrm>
    </dsp:sp>
    <dsp:sp modelId="{16A52368-66CA-480A-963B-B2EF141C2289}">
      <dsp:nvSpPr>
        <dsp:cNvPr id="0" name=""/>
        <dsp:cNvSpPr/>
      </dsp:nvSpPr>
      <dsp:spPr>
        <a:xfrm>
          <a:off x="5070123" y="71920"/>
          <a:ext cx="4447394" cy="665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Количество проведённых маркшейдерских работ по определению объемов на местах несанкционированного размещения отходов, </a:t>
          </a:r>
          <a:r>
            <a:rPr lang="ru-RU" sz="1300" kern="1200" dirty="0" err="1">
              <a:solidFill>
                <a:schemeClr val="tx1"/>
              </a:solidFill>
            </a:rPr>
            <a:t>ед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070123" y="71920"/>
        <a:ext cx="4447394" cy="665187"/>
      </dsp:txXfrm>
    </dsp:sp>
    <dsp:sp modelId="{AE763011-A598-4966-8A8F-ACD7935B44AC}">
      <dsp:nvSpPr>
        <dsp:cNvPr id="0" name=""/>
        <dsp:cNvSpPr/>
      </dsp:nvSpPr>
      <dsp:spPr>
        <a:xfrm>
          <a:off x="5070076" y="697995"/>
          <a:ext cx="4447394" cy="1213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2022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2023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2024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2025 год –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2026 год - 1</a:t>
          </a:r>
        </a:p>
      </dsp:txBody>
      <dsp:txXfrm>
        <a:off x="5070076" y="697995"/>
        <a:ext cx="4447394" cy="12132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574" y="751636"/>
          <a:ext cx="941602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(факт)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574" y="751636"/>
        <a:ext cx="941602" cy="1578437"/>
      </dsp:txXfrm>
    </dsp:sp>
    <dsp:sp modelId="{D6AB11C7-4149-47A9-84A5-CF6DC3C86198}">
      <dsp:nvSpPr>
        <dsp:cNvPr id="0" name=""/>
        <dsp:cNvSpPr/>
      </dsp:nvSpPr>
      <dsp:spPr>
        <a:xfrm>
          <a:off x="942177" y="751636"/>
          <a:ext cx="941602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3,8</a:t>
          </a:r>
        </a:p>
      </dsp:txBody>
      <dsp:txXfrm>
        <a:off x="942177" y="751636"/>
        <a:ext cx="941602" cy="1578437"/>
      </dsp:txXfrm>
    </dsp:sp>
    <dsp:sp modelId="{C5601836-DEDA-4067-9B99-50EF82A9DDC4}">
      <dsp:nvSpPr>
        <dsp:cNvPr id="0" name=""/>
        <dsp:cNvSpPr/>
      </dsp:nvSpPr>
      <dsp:spPr>
        <a:xfrm>
          <a:off x="1883779" y="751636"/>
          <a:ext cx="941602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</a:p>
      </dsp:txBody>
      <dsp:txXfrm>
        <a:off x="1883779" y="751636"/>
        <a:ext cx="941602" cy="1578437"/>
      </dsp:txXfrm>
    </dsp:sp>
    <dsp:sp modelId="{FF70BE5F-5AE2-4EF1-BC96-94594668B55C}">
      <dsp:nvSpPr>
        <dsp:cNvPr id="0" name=""/>
        <dsp:cNvSpPr/>
      </dsp:nvSpPr>
      <dsp:spPr>
        <a:xfrm>
          <a:off x="2825381" y="751636"/>
          <a:ext cx="941602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3,6</a:t>
          </a:r>
        </a:p>
      </dsp:txBody>
      <dsp:txXfrm>
        <a:off x="2825381" y="751636"/>
        <a:ext cx="941602" cy="1578437"/>
      </dsp:txXfrm>
    </dsp:sp>
    <dsp:sp modelId="{0E8316F5-A1D4-4BB6-BC3F-9ACCF2FC18E1}">
      <dsp:nvSpPr>
        <dsp:cNvPr id="0" name=""/>
        <dsp:cNvSpPr/>
      </dsp:nvSpPr>
      <dsp:spPr>
        <a:xfrm>
          <a:off x="3766983" y="751636"/>
          <a:ext cx="941602" cy="15784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27,6</a:t>
          </a:r>
        </a:p>
      </dsp:txBody>
      <dsp:txXfrm>
        <a:off x="3766983" y="751636"/>
        <a:ext cx="941602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351657" y="38553"/>
          <a:ext cx="4447394" cy="72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Доля среднесписочной численности работников малых предприятий к среднесписочной численности работников,%</a:t>
          </a:r>
        </a:p>
      </dsp:txBody>
      <dsp:txXfrm>
        <a:off x="351657" y="38553"/>
        <a:ext cx="4447394" cy="725539"/>
      </dsp:txXfrm>
    </dsp:sp>
    <dsp:sp modelId="{B3B9E5C1-CD3B-4E9A-983D-2A3E3CA2C234}">
      <dsp:nvSpPr>
        <dsp:cNvPr id="0" name=""/>
        <dsp:cNvSpPr/>
      </dsp:nvSpPr>
      <dsp:spPr>
        <a:xfrm>
          <a:off x="351657" y="730658"/>
          <a:ext cx="4447394" cy="1213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2022 год – 5,4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2023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2024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2025 год – 3,8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2026 год – 3,8</a:t>
          </a:r>
        </a:p>
      </dsp:txBody>
      <dsp:txXfrm>
        <a:off x="351657" y="730658"/>
        <a:ext cx="4447394" cy="1213290"/>
      </dsp:txXfrm>
    </dsp:sp>
    <dsp:sp modelId="{16A52368-66CA-480A-963B-B2EF141C2289}">
      <dsp:nvSpPr>
        <dsp:cNvPr id="0" name=""/>
        <dsp:cNvSpPr/>
      </dsp:nvSpPr>
      <dsp:spPr>
        <a:xfrm>
          <a:off x="5070123" y="45293"/>
          <a:ext cx="4447394" cy="725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Количество зарегистрированных физических лиц, применяющих специальный налоговый режим на территории района</a:t>
          </a:r>
        </a:p>
      </dsp:txBody>
      <dsp:txXfrm>
        <a:off x="5070123" y="45293"/>
        <a:ext cx="4447394" cy="725539"/>
      </dsp:txXfrm>
    </dsp:sp>
    <dsp:sp modelId="{AE763011-A598-4966-8A8F-ACD7935B44AC}">
      <dsp:nvSpPr>
        <dsp:cNvPr id="0" name=""/>
        <dsp:cNvSpPr/>
      </dsp:nvSpPr>
      <dsp:spPr>
        <a:xfrm>
          <a:off x="5070076" y="728171"/>
          <a:ext cx="4447394" cy="1213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2022 год – 35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2023 год – 38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2024 год – 40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2025 год – 45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2026 год - 50</a:t>
          </a:r>
        </a:p>
      </dsp:txBody>
      <dsp:txXfrm>
        <a:off x="5070076" y="728171"/>
        <a:ext cx="4447394" cy="121329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574" y="751636"/>
          <a:ext cx="941602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2022 10,0</a:t>
          </a:r>
        </a:p>
      </dsp:txBody>
      <dsp:txXfrm>
        <a:off x="574" y="751636"/>
        <a:ext cx="941602" cy="1578437"/>
      </dsp:txXfrm>
    </dsp:sp>
    <dsp:sp modelId="{D6AB11C7-4149-47A9-84A5-CF6DC3C86198}">
      <dsp:nvSpPr>
        <dsp:cNvPr id="0" name=""/>
        <dsp:cNvSpPr/>
      </dsp:nvSpPr>
      <dsp:spPr>
        <a:xfrm>
          <a:off x="942177" y="751636"/>
          <a:ext cx="941602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942177" y="751636"/>
        <a:ext cx="941602" cy="1578437"/>
      </dsp:txXfrm>
    </dsp:sp>
    <dsp:sp modelId="{C5601836-DEDA-4067-9B99-50EF82A9DDC4}">
      <dsp:nvSpPr>
        <dsp:cNvPr id="0" name=""/>
        <dsp:cNvSpPr/>
      </dsp:nvSpPr>
      <dsp:spPr>
        <a:xfrm>
          <a:off x="1883779" y="751636"/>
          <a:ext cx="941602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10,0</a:t>
          </a:r>
        </a:p>
      </dsp:txBody>
      <dsp:txXfrm>
        <a:off x="1883779" y="751636"/>
        <a:ext cx="941602" cy="1578437"/>
      </dsp:txXfrm>
    </dsp:sp>
    <dsp:sp modelId="{FF70BE5F-5AE2-4EF1-BC96-94594668B55C}">
      <dsp:nvSpPr>
        <dsp:cNvPr id="0" name=""/>
        <dsp:cNvSpPr/>
      </dsp:nvSpPr>
      <dsp:spPr>
        <a:xfrm>
          <a:off x="2825381" y="751636"/>
          <a:ext cx="941602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10,0</a:t>
          </a:r>
        </a:p>
      </dsp:txBody>
      <dsp:txXfrm>
        <a:off x="2825381" y="751636"/>
        <a:ext cx="941602" cy="1578437"/>
      </dsp:txXfrm>
    </dsp:sp>
    <dsp:sp modelId="{C87F8119-F691-496F-A5E6-A64E6EE6868C}">
      <dsp:nvSpPr>
        <dsp:cNvPr id="0" name=""/>
        <dsp:cNvSpPr/>
      </dsp:nvSpPr>
      <dsp:spPr>
        <a:xfrm>
          <a:off x="3766983" y="751636"/>
          <a:ext cx="941602" cy="15784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10,0</a:t>
          </a:r>
        </a:p>
      </dsp:txBody>
      <dsp:txXfrm>
        <a:off x="3766983" y="751636"/>
        <a:ext cx="941602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kern="1200" dirty="0" err="1">
              <a:solidFill>
                <a:schemeClr val="tx1"/>
              </a:solidFill>
            </a:rPr>
            <a:t>спецоценка</a:t>
          </a:r>
          <a:r>
            <a:rPr lang="ru-RU" sz="1400" kern="1200" dirty="0">
              <a:solidFill>
                <a:schemeClr val="tx1"/>
              </a:solidFill>
            </a:rPr>
            <a:t> рабочих мест, %</a:t>
          </a: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0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 –71,0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73,0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75,0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77,0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– 80,0</a:t>
          </a:r>
        </a:p>
      </dsp:txBody>
      <dsp:txXfrm>
        <a:off x="0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Уровень производственного травматизма, %</a:t>
          </a: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 год  –0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2023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2024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2025 год – 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2026 год - 0</a:t>
          </a:r>
        </a:p>
      </dsp:txBody>
      <dsp:txXfrm>
        <a:off x="4880842" y="542354"/>
        <a:ext cx="4281401" cy="1306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6" y="16712"/>
          <a:ext cx="4409586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посещений массовых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" y="16712"/>
        <a:ext cx="4409586" cy="432000"/>
      </dsp:txXfrm>
    </dsp:sp>
    <dsp:sp modelId="{B3B9E5C1-CD3B-4E9A-983D-2A3E3CA2C234}">
      <dsp:nvSpPr>
        <dsp:cNvPr id="0" name=""/>
        <dsp:cNvSpPr/>
      </dsp:nvSpPr>
      <dsp:spPr>
        <a:xfrm>
          <a:off x="46" y="448713"/>
          <a:ext cx="4409586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 – 8913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8939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8965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8991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2026 год – 9017</a:t>
          </a:r>
        </a:p>
      </dsp:txBody>
      <dsp:txXfrm>
        <a:off x="46" y="448713"/>
        <a:ext cx="4409586" cy="1399950"/>
      </dsp:txXfrm>
    </dsp:sp>
    <dsp:sp modelId="{52CBD15C-4794-4F17-AD17-6D9259DBD391}">
      <dsp:nvSpPr>
        <dsp:cNvPr id="0" name=""/>
        <dsp:cNvSpPr/>
      </dsp:nvSpPr>
      <dsp:spPr>
        <a:xfrm>
          <a:off x="5026975" y="16712"/>
          <a:ext cx="4409586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проведенных мероприятий, </a:t>
          </a:r>
          <a:r>
            <a:rPr lang="ru-RU" sz="1400" kern="1200" dirty="0" err="1">
              <a:solidFill>
                <a:schemeClr val="tx1"/>
              </a:solidFill>
            </a:rPr>
            <a:t>ед</a:t>
          </a:r>
          <a:r>
            <a:rPr lang="ru-RU" sz="1400" kern="1200" dirty="0">
              <a:solidFill>
                <a:schemeClr val="tx1"/>
              </a:solidFill>
            </a:rPr>
            <a:t> </a:t>
          </a:r>
        </a:p>
      </dsp:txBody>
      <dsp:txXfrm>
        <a:off x="5026975" y="16712"/>
        <a:ext cx="4409586" cy="432000"/>
      </dsp:txXfrm>
    </dsp:sp>
    <dsp:sp modelId="{4E3DCF13-4BC9-4FBC-9223-D5FA08AC4271}">
      <dsp:nvSpPr>
        <dsp:cNvPr id="0" name=""/>
        <dsp:cNvSpPr/>
      </dsp:nvSpPr>
      <dsp:spPr>
        <a:xfrm>
          <a:off x="5026975" y="448713"/>
          <a:ext cx="4409586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2022 год  –144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2023 год – 150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2024 год – 156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2025 год – 162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2026 год - 168</a:t>
          </a:r>
        </a:p>
      </dsp:txBody>
      <dsp:txXfrm>
        <a:off x="5026975" y="448713"/>
        <a:ext cx="4409586" cy="13999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8111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811154"/>
      </dsp:txXfrm>
    </dsp:sp>
    <dsp:sp modelId="{576F3634-6ED9-4230-82EE-1A6C09084B3A}">
      <dsp:nvSpPr>
        <dsp:cNvPr id="0" name=""/>
        <dsp:cNvSpPr/>
      </dsp:nvSpPr>
      <dsp:spPr>
        <a:xfrm>
          <a:off x="580" y="811154"/>
          <a:ext cx="950744" cy="1703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569</a:t>
          </a:r>
        </a:p>
      </dsp:txBody>
      <dsp:txXfrm>
        <a:off x="580" y="811154"/>
        <a:ext cx="950744" cy="1703424"/>
      </dsp:txXfrm>
    </dsp:sp>
    <dsp:sp modelId="{28258E31-0659-427D-8484-FEFAA1A113AD}">
      <dsp:nvSpPr>
        <dsp:cNvPr id="0" name=""/>
        <dsp:cNvSpPr/>
      </dsp:nvSpPr>
      <dsp:spPr>
        <a:xfrm>
          <a:off x="951324" y="811154"/>
          <a:ext cx="950744" cy="1703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738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811154"/>
        <a:ext cx="950744" cy="1703424"/>
      </dsp:txXfrm>
    </dsp:sp>
    <dsp:sp modelId="{6CF95595-CA86-4762-A7A5-BD4CE19FA692}">
      <dsp:nvSpPr>
        <dsp:cNvPr id="0" name=""/>
        <dsp:cNvSpPr/>
      </dsp:nvSpPr>
      <dsp:spPr>
        <a:xfrm>
          <a:off x="1902068" y="811154"/>
          <a:ext cx="950744" cy="17034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981</a:t>
          </a:r>
        </a:p>
      </dsp:txBody>
      <dsp:txXfrm>
        <a:off x="1902068" y="811154"/>
        <a:ext cx="950744" cy="1703424"/>
      </dsp:txXfrm>
    </dsp:sp>
    <dsp:sp modelId="{A829283B-0E2B-4297-9C82-06EE030F6B4E}">
      <dsp:nvSpPr>
        <dsp:cNvPr id="0" name=""/>
        <dsp:cNvSpPr/>
      </dsp:nvSpPr>
      <dsp:spPr>
        <a:xfrm>
          <a:off x="2852812" y="811154"/>
          <a:ext cx="950744" cy="170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811154"/>
        <a:ext cx="950744" cy="1703424"/>
      </dsp:txXfrm>
    </dsp:sp>
    <dsp:sp modelId="{AC6047BC-1EFA-424C-8C44-69ED281A4BA3}">
      <dsp:nvSpPr>
        <dsp:cNvPr id="0" name=""/>
        <dsp:cNvSpPr/>
      </dsp:nvSpPr>
      <dsp:spPr>
        <a:xfrm>
          <a:off x="3803556" y="811154"/>
          <a:ext cx="950744" cy="170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764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556" y="811154"/>
        <a:ext cx="950744" cy="1703424"/>
      </dsp:txXfrm>
    </dsp:sp>
    <dsp:sp modelId="{30CA5996-B936-4E16-BB72-C1D0D9838D43}">
      <dsp:nvSpPr>
        <dsp:cNvPr id="0" name=""/>
        <dsp:cNvSpPr/>
      </dsp:nvSpPr>
      <dsp:spPr>
        <a:xfrm>
          <a:off x="0" y="2514579"/>
          <a:ext cx="4754881" cy="1892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948" y="24166"/>
          <a:ext cx="2875216" cy="719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</a:p>
      </dsp:txBody>
      <dsp:txXfrm>
        <a:off x="2948" y="24166"/>
        <a:ext cx="2875216" cy="719043"/>
      </dsp:txXfrm>
    </dsp:sp>
    <dsp:sp modelId="{B3B9E5C1-CD3B-4E9A-983D-2A3E3CA2C234}">
      <dsp:nvSpPr>
        <dsp:cNvPr id="0" name=""/>
        <dsp:cNvSpPr/>
      </dsp:nvSpPr>
      <dsp:spPr>
        <a:xfrm>
          <a:off x="2948" y="743209"/>
          <a:ext cx="2875216" cy="1097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65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70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 – 75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2026 год - 80</a:t>
          </a:r>
        </a:p>
      </dsp:txBody>
      <dsp:txXfrm>
        <a:off x="2948" y="743209"/>
        <a:ext cx="2875216" cy="1097999"/>
      </dsp:txXfrm>
    </dsp:sp>
    <dsp:sp modelId="{21877AD4-A4DC-4DF1-85B6-D63C44C89E6B}">
      <dsp:nvSpPr>
        <dsp:cNvPr id="0" name=""/>
        <dsp:cNvSpPr/>
      </dsp:nvSpPr>
      <dsp:spPr>
        <a:xfrm>
          <a:off x="3280695" y="24166"/>
          <a:ext cx="2875216" cy="719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Число НКО, осуществляющих деятельность, направленных на социальную поддержку, </a:t>
          </a:r>
          <a:r>
            <a:rPr lang="ru-RU" sz="1000" kern="1200" dirty="0" err="1"/>
            <a:t>ед</a:t>
          </a:r>
          <a:endParaRPr lang="ru-RU" sz="1000" kern="1200" dirty="0"/>
        </a:p>
      </dsp:txBody>
      <dsp:txXfrm>
        <a:off x="3280695" y="24166"/>
        <a:ext cx="2875216" cy="719043"/>
      </dsp:txXfrm>
    </dsp:sp>
    <dsp:sp modelId="{C6B247D1-01E6-465A-8ADC-6BF45479874D}">
      <dsp:nvSpPr>
        <dsp:cNvPr id="0" name=""/>
        <dsp:cNvSpPr/>
      </dsp:nvSpPr>
      <dsp:spPr>
        <a:xfrm>
          <a:off x="3280695" y="743209"/>
          <a:ext cx="2875216" cy="1097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год- 5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 – 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2026 год - 7</a:t>
          </a:r>
        </a:p>
      </dsp:txBody>
      <dsp:txXfrm>
        <a:off x="3280695" y="743209"/>
        <a:ext cx="2875216" cy="1097999"/>
      </dsp:txXfrm>
    </dsp:sp>
    <dsp:sp modelId="{52CBD15C-4794-4F17-AD17-6D9259DBD391}">
      <dsp:nvSpPr>
        <dsp:cNvPr id="0" name=""/>
        <dsp:cNvSpPr/>
      </dsp:nvSpPr>
      <dsp:spPr>
        <a:xfrm>
          <a:off x="6558442" y="24166"/>
          <a:ext cx="2875216" cy="7190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</a:p>
      </dsp:txBody>
      <dsp:txXfrm>
        <a:off x="6558442" y="24166"/>
        <a:ext cx="2875216" cy="719043"/>
      </dsp:txXfrm>
    </dsp:sp>
    <dsp:sp modelId="{4E3DCF13-4BC9-4FBC-9223-D5FA08AC4271}">
      <dsp:nvSpPr>
        <dsp:cNvPr id="0" name=""/>
        <dsp:cNvSpPr/>
      </dsp:nvSpPr>
      <dsp:spPr>
        <a:xfrm>
          <a:off x="6558442" y="752169"/>
          <a:ext cx="2875216" cy="10979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2022  год –750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2023 год – 800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2024 год – 850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2025 год – 900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2026 год- 1000</a:t>
          </a:r>
        </a:p>
      </dsp:txBody>
      <dsp:txXfrm>
        <a:off x="6558442" y="752169"/>
        <a:ext cx="2875216" cy="10979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7425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0" y="0"/>
        <a:ext cx="4754881" cy="742574"/>
      </dsp:txXfrm>
    </dsp:sp>
    <dsp:sp modelId="{576F3634-6ED9-4230-82EE-1A6C09084B3A}">
      <dsp:nvSpPr>
        <dsp:cNvPr id="0" name=""/>
        <dsp:cNvSpPr/>
      </dsp:nvSpPr>
      <dsp:spPr>
        <a:xfrm>
          <a:off x="580" y="742574"/>
          <a:ext cx="950744" cy="1559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6918</a:t>
          </a:r>
        </a:p>
      </dsp:txBody>
      <dsp:txXfrm>
        <a:off x="580" y="742574"/>
        <a:ext cx="950744" cy="1559406"/>
      </dsp:txXfrm>
    </dsp:sp>
    <dsp:sp modelId="{A829283B-0E2B-4297-9C82-06EE030F6B4E}">
      <dsp:nvSpPr>
        <dsp:cNvPr id="0" name=""/>
        <dsp:cNvSpPr/>
      </dsp:nvSpPr>
      <dsp:spPr>
        <a:xfrm>
          <a:off x="951324" y="742574"/>
          <a:ext cx="950744" cy="1559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2926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742574"/>
        <a:ext cx="950744" cy="1559406"/>
      </dsp:txXfrm>
    </dsp:sp>
    <dsp:sp modelId="{AC6047BC-1EFA-424C-8C44-69ED281A4BA3}">
      <dsp:nvSpPr>
        <dsp:cNvPr id="0" name=""/>
        <dsp:cNvSpPr/>
      </dsp:nvSpPr>
      <dsp:spPr>
        <a:xfrm>
          <a:off x="1902068" y="742574"/>
          <a:ext cx="950744" cy="155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2260</a:t>
          </a:r>
        </a:p>
      </dsp:txBody>
      <dsp:txXfrm>
        <a:off x="1902068" y="742574"/>
        <a:ext cx="950744" cy="1559406"/>
      </dsp:txXfrm>
    </dsp:sp>
    <dsp:sp modelId="{E8A860F2-849C-4740-8523-A8F110024271}">
      <dsp:nvSpPr>
        <dsp:cNvPr id="0" name=""/>
        <dsp:cNvSpPr/>
      </dsp:nvSpPr>
      <dsp:spPr>
        <a:xfrm>
          <a:off x="2852812" y="742574"/>
          <a:ext cx="950744" cy="1559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                           1220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742574"/>
        <a:ext cx="950744" cy="1559406"/>
      </dsp:txXfrm>
    </dsp:sp>
    <dsp:sp modelId="{3F881622-7061-46BB-8D65-3524EF4DE0F6}">
      <dsp:nvSpPr>
        <dsp:cNvPr id="0" name=""/>
        <dsp:cNvSpPr/>
      </dsp:nvSpPr>
      <dsp:spPr>
        <a:xfrm>
          <a:off x="3803556" y="742574"/>
          <a:ext cx="950744" cy="1559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 1220</a:t>
          </a:r>
        </a:p>
      </dsp:txBody>
      <dsp:txXfrm>
        <a:off x="3803556" y="742574"/>
        <a:ext cx="950744" cy="1559406"/>
      </dsp:txXfrm>
    </dsp:sp>
    <dsp:sp modelId="{30CA5996-B936-4E16-BB72-C1D0D9838D43}">
      <dsp:nvSpPr>
        <dsp:cNvPr id="0" name=""/>
        <dsp:cNvSpPr/>
      </dsp:nvSpPr>
      <dsp:spPr>
        <a:xfrm>
          <a:off x="0" y="2301981"/>
          <a:ext cx="4754881" cy="1732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7178" y="103280"/>
          <a:ext cx="3631926" cy="896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Изготовление проектно-сметной документации для строительства (капитального ремонта) объектов социальной инфраструктуры</a:t>
          </a:r>
        </a:p>
      </dsp:txBody>
      <dsp:txXfrm>
        <a:off x="287178" y="103280"/>
        <a:ext cx="3631926" cy="896289"/>
      </dsp:txXfrm>
    </dsp:sp>
    <dsp:sp modelId="{B3B9E5C1-CD3B-4E9A-983D-2A3E3CA2C234}">
      <dsp:nvSpPr>
        <dsp:cNvPr id="0" name=""/>
        <dsp:cNvSpPr/>
      </dsp:nvSpPr>
      <dsp:spPr>
        <a:xfrm>
          <a:off x="287178" y="957085"/>
          <a:ext cx="3631926" cy="922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2023 год – 1</a:t>
          </a:r>
        </a:p>
      </dsp:txBody>
      <dsp:txXfrm>
        <a:off x="287178" y="957085"/>
        <a:ext cx="3631926" cy="922320"/>
      </dsp:txXfrm>
    </dsp:sp>
    <dsp:sp modelId="{618AA324-2FFD-472E-966C-421F99111034}">
      <dsp:nvSpPr>
        <dsp:cNvPr id="0" name=""/>
        <dsp:cNvSpPr/>
      </dsp:nvSpPr>
      <dsp:spPr>
        <a:xfrm>
          <a:off x="4140434" y="58905"/>
          <a:ext cx="3631926" cy="89628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Приобретение объектов социальной инфраструктуры </a:t>
          </a:r>
        </a:p>
      </dsp:txBody>
      <dsp:txXfrm>
        <a:off x="4140434" y="58905"/>
        <a:ext cx="3631926" cy="896289"/>
      </dsp:txXfrm>
    </dsp:sp>
    <dsp:sp modelId="{BDA37F80-984F-4724-85BD-744D57C2E65C}">
      <dsp:nvSpPr>
        <dsp:cNvPr id="0" name=""/>
        <dsp:cNvSpPr/>
      </dsp:nvSpPr>
      <dsp:spPr>
        <a:xfrm>
          <a:off x="4140434" y="955194"/>
          <a:ext cx="3631926" cy="922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/>
            <a:t>2023 год – 1</a:t>
          </a:r>
        </a:p>
      </dsp:txBody>
      <dsp:txXfrm>
        <a:off x="4140434" y="955194"/>
        <a:ext cx="3631926" cy="92232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0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0" cy="751636"/>
      </dsp:txXfrm>
    </dsp:sp>
    <dsp:sp modelId="{576F3634-6ED9-4230-82EE-1A6C09084B3A}">
      <dsp:nvSpPr>
        <dsp:cNvPr id="0" name=""/>
        <dsp:cNvSpPr/>
      </dsp:nvSpPr>
      <dsp:spPr>
        <a:xfrm>
          <a:off x="0" y="751636"/>
          <a:ext cx="1177290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    3</a:t>
          </a:r>
        </a:p>
      </dsp:txBody>
      <dsp:txXfrm>
        <a:off x="0" y="751636"/>
        <a:ext cx="1177290" cy="1578437"/>
      </dsp:txXfrm>
    </dsp:sp>
    <dsp:sp modelId="{D30E0633-FB1E-4487-B2E1-27124EDEBA80}">
      <dsp:nvSpPr>
        <dsp:cNvPr id="0" name=""/>
        <dsp:cNvSpPr/>
      </dsp:nvSpPr>
      <dsp:spPr>
        <a:xfrm>
          <a:off x="1177290" y="751636"/>
          <a:ext cx="1177290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 43 </a:t>
          </a:r>
        </a:p>
      </dsp:txBody>
      <dsp:txXfrm>
        <a:off x="1177290" y="751636"/>
        <a:ext cx="1177290" cy="1578437"/>
      </dsp:txXfrm>
    </dsp:sp>
    <dsp:sp modelId="{EAB63CBC-E849-407D-A422-3D70A4BC98FF}">
      <dsp:nvSpPr>
        <dsp:cNvPr id="0" name=""/>
        <dsp:cNvSpPr/>
      </dsp:nvSpPr>
      <dsp:spPr>
        <a:xfrm>
          <a:off x="2354580" y="751636"/>
          <a:ext cx="1177290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224</a:t>
          </a:r>
        </a:p>
      </dsp:txBody>
      <dsp:txXfrm>
        <a:off x="2354580" y="751636"/>
        <a:ext cx="1177290" cy="1578437"/>
      </dsp:txXfrm>
    </dsp:sp>
    <dsp:sp modelId="{D6AB11C7-4149-47A9-84A5-CF6DC3C86198}">
      <dsp:nvSpPr>
        <dsp:cNvPr id="0" name=""/>
        <dsp:cNvSpPr/>
      </dsp:nvSpPr>
      <dsp:spPr>
        <a:xfrm>
          <a:off x="3531870" y="751636"/>
          <a:ext cx="1177290" cy="1578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</a:t>
          </a:r>
        </a:p>
      </dsp:txBody>
      <dsp:txXfrm>
        <a:off x="3531870" y="751636"/>
        <a:ext cx="1177290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0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66801"/>
          <a:ext cx="613941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Количество семей, улучшивших жилищные условия за счет привлеченных инвестиционных ресурсов, </a:t>
          </a:r>
          <a:r>
            <a:rPr lang="ru-RU" sz="1400" kern="1200">
              <a:solidFill>
                <a:schemeClr val="tx1"/>
              </a:solidFill>
            </a:rPr>
            <a:t>ед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66801"/>
        <a:ext cx="6139410" cy="604800"/>
      </dsp:txXfrm>
    </dsp:sp>
    <dsp:sp modelId="{B3B9E5C1-CD3B-4E9A-983D-2A3E3CA2C234}">
      <dsp:nvSpPr>
        <dsp:cNvPr id="0" name=""/>
        <dsp:cNvSpPr/>
      </dsp:nvSpPr>
      <dsp:spPr>
        <a:xfrm>
          <a:off x="0" y="644257"/>
          <a:ext cx="6139410" cy="12681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2024 год – 1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2025 год – 1</a:t>
          </a:r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2026 год – 1</a:t>
          </a:r>
        </a:p>
      </dsp:txBody>
      <dsp:txXfrm>
        <a:off x="0" y="644257"/>
        <a:ext cx="6139410" cy="126819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r>
            <a:rPr lang="ru-RU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2299" y="751636"/>
          <a:ext cx="1568187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2299" y="751636"/>
        <a:ext cx="1568187" cy="1578437"/>
      </dsp:txXfrm>
    </dsp:sp>
    <dsp:sp modelId="{D6AB11C7-4149-47A9-84A5-CF6DC3C86198}">
      <dsp:nvSpPr>
        <dsp:cNvPr id="0" name=""/>
        <dsp:cNvSpPr/>
      </dsp:nvSpPr>
      <dsp:spPr>
        <a:xfrm>
          <a:off x="1570486" y="751636"/>
          <a:ext cx="1568187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243</a:t>
          </a:r>
        </a:p>
      </dsp:txBody>
      <dsp:txXfrm>
        <a:off x="1570486" y="751636"/>
        <a:ext cx="1568187" cy="1578437"/>
      </dsp:txXfrm>
    </dsp:sp>
    <dsp:sp modelId="{D82D6DA4-C3AD-4F57-AA32-677F76013EBF}">
      <dsp:nvSpPr>
        <dsp:cNvPr id="0" name=""/>
        <dsp:cNvSpPr/>
      </dsp:nvSpPr>
      <dsp:spPr>
        <a:xfrm>
          <a:off x="3138674" y="751636"/>
          <a:ext cx="1568187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(план)                  243</a:t>
          </a:r>
        </a:p>
      </dsp:txBody>
      <dsp:txXfrm>
        <a:off x="3138674" y="751636"/>
        <a:ext cx="1568187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9254836" cy="4779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</a:p>
      </dsp:txBody>
      <dsp:txXfrm>
        <a:off x="0" y="0"/>
        <a:ext cx="9254836" cy="477982"/>
      </dsp:txXfrm>
    </dsp:sp>
    <dsp:sp modelId="{576F3634-6ED9-4230-82EE-1A6C09084B3A}">
      <dsp:nvSpPr>
        <dsp:cNvPr id="0" name=""/>
        <dsp:cNvSpPr/>
      </dsp:nvSpPr>
      <dsp:spPr>
        <a:xfrm>
          <a:off x="1897" y="477982"/>
          <a:ext cx="1807585" cy="100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</dsp:txBody>
      <dsp:txXfrm>
        <a:off x="1897" y="477982"/>
        <a:ext cx="1807585" cy="1003762"/>
      </dsp:txXfrm>
    </dsp:sp>
    <dsp:sp modelId="{28258E31-0659-427D-8484-FEFAA1A113AD}">
      <dsp:nvSpPr>
        <dsp:cNvPr id="0" name=""/>
        <dsp:cNvSpPr/>
      </dsp:nvSpPr>
      <dsp:spPr>
        <a:xfrm>
          <a:off x="1809483" y="477982"/>
          <a:ext cx="2020699" cy="100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483" y="477982"/>
        <a:ext cx="2020699" cy="1003762"/>
      </dsp:txXfrm>
    </dsp:sp>
    <dsp:sp modelId="{6CF95595-CA86-4762-A7A5-BD4CE19FA692}">
      <dsp:nvSpPr>
        <dsp:cNvPr id="0" name=""/>
        <dsp:cNvSpPr/>
      </dsp:nvSpPr>
      <dsp:spPr>
        <a:xfrm>
          <a:off x="3830182" y="477982"/>
          <a:ext cx="1807585" cy="100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5,6</a:t>
          </a:r>
        </a:p>
      </dsp:txBody>
      <dsp:txXfrm>
        <a:off x="3830182" y="477982"/>
        <a:ext cx="1807585" cy="1003762"/>
      </dsp:txXfrm>
    </dsp:sp>
    <dsp:sp modelId="{A829283B-0E2B-4297-9C82-06EE030F6B4E}">
      <dsp:nvSpPr>
        <dsp:cNvPr id="0" name=""/>
        <dsp:cNvSpPr/>
      </dsp:nvSpPr>
      <dsp:spPr>
        <a:xfrm>
          <a:off x="5637767" y="477982"/>
          <a:ext cx="1807585" cy="100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7" y="477982"/>
        <a:ext cx="1807585" cy="1003762"/>
      </dsp:txXfrm>
    </dsp:sp>
    <dsp:sp modelId="{AC6047BC-1EFA-424C-8C44-69ED281A4BA3}">
      <dsp:nvSpPr>
        <dsp:cNvPr id="0" name=""/>
        <dsp:cNvSpPr/>
      </dsp:nvSpPr>
      <dsp:spPr>
        <a:xfrm>
          <a:off x="7445352" y="477982"/>
          <a:ext cx="1807585" cy="100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5,3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5352" y="477982"/>
        <a:ext cx="1807585" cy="1003762"/>
      </dsp:txXfrm>
    </dsp:sp>
    <dsp:sp modelId="{30CA5996-B936-4E16-BB72-C1D0D9838D43}">
      <dsp:nvSpPr>
        <dsp:cNvPr id="0" name=""/>
        <dsp:cNvSpPr/>
      </dsp:nvSpPr>
      <dsp:spPr>
        <a:xfrm>
          <a:off x="0" y="1481744"/>
          <a:ext cx="9254836" cy="1115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FA6F-E698-4F4E-B9B0-2757A191C6FB}">
      <dsp:nvSpPr>
        <dsp:cNvPr id="0" name=""/>
        <dsp:cNvSpPr/>
      </dsp:nvSpPr>
      <dsp:spPr>
        <a:xfrm>
          <a:off x="0" y="12571"/>
          <a:ext cx="9266350" cy="3619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kern="1200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</a:p>
      </dsp:txBody>
      <dsp:txXfrm>
        <a:off x="0" y="12571"/>
        <a:ext cx="9266350" cy="361981"/>
      </dsp:txXfrm>
    </dsp:sp>
    <dsp:sp modelId="{D382CC06-70E2-4C94-BBE1-CE26637FFE2D}">
      <dsp:nvSpPr>
        <dsp:cNvPr id="0" name=""/>
        <dsp:cNvSpPr/>
      </dsp:nvSpPr>
      <dsp:spPr>
        <a:xfrm>
          <a:off x="1131" y="361981"/>
          <a:ext cx="1852817" cy="76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</dsp:txBody>
      <dsp:txXfrm>
        <a:off x="1131" y="361981"/>
        <a:ext cx="1852817" cy="760161"/>
      </dsp:txXfrm>
    </dsp:sp>
    <dsp:sp modelId="{D521A4AC-B608-4246-84B5-91900FA7B943}">
      <dsp:nvSpPr>
        <dsp:cNvPr id="0" name=""/>
        <dsp:cNvSpPr/>
      </dsp:nvSpPr>
      <dsp:spPr>
        <a:xfrm>
          <a:off x="1853948" y="361981"/>
          <a:ext cx="1852817" cy="760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</a:t>
          </a:r>
        </a:p>
      </dsp:txBody>
      <dsp:txXfrm>
        <a:off x="1853948" y="361981"/>
        <a:ext cx="1852817" cy="760161"/>
      </dsp:txXfrm>
    </dsp:sp>
    <dsp:sp modelId="{1D5958E9-923B-4313-AA05-D8B37A183964}">
      <dsp:nvSpPr>
        <dsp:cNvPr id="0" name=""/>
        <dsp:cNvSpPr/>
      </dsp:nvSpPr>
      <dsp:spPr>
        <a:xfrm>
          <a:off x="3706766" y="361981"/>
          <a:ext cx="1852817" cy="760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</a:t>
          </a:r>
        </a:p>
      </dsp:txBody>
      <dsp:txXfrm>
        <a:off x="3706766" y="361981"/>
        <a:ext cx="1852817" cy="760161"/>
      </dsp:txXfrm>
    </dsp:sp>
    <dsp:sp modelId="{83D36BB2-7E4B-47EE-A721-828D79FDA721}">
      <dsp:nvSpPr>
        <dsp:cNvPr id="0" name=""/>
        <dsp:cNvSpPr/>
      </dsp:nvSpPr>
      <dsp:spPr>
        <a:xfrm>
          <a:off x="5559583" y="361981"/>
          <a:ext cx="1852817" cy="760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sp:txBody>
      <dsp:txXfrm>
        <a:off x="5559583" y="361981"/>
        <a:ext cx="1852817" cy="760161"/>
      </dsp:txXfrm>
    </dsp:sp>
    <dsp:sp modelId="{75180315-2ABF-403E-BA46-7908CD42D3AE}">
      <dsp:nvSpPr>
        <dsp:cNvPr id="0" name=""/>
        <dsp:cNvSpPr/>
      </dsp:nvSpPr>
      <dsp:spPr>
        <a:xfrm>
          <a:off x="7412401" y="361981"/>
          <a:ext cx="1852817" cy="760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</a:t>
          </a:r>
        </a:p>
      </dsp:txBody>
      <dsp:txXfrm>
        <a:off x="7412401" y="361981"/>
        <a:ext cx="1852817" cy="760161"/>
      </dsp:txXfrm>
    </dsp:sp>
    <dsp:sp modelId="{5614E496-C4F1-4F98-95A0-E78C2F771173}">
      <dsp:nvSpPr>
        <dsp:cNvPr id="0" name=""/>
        <dsp:cNvSpPr/>
      </dsp:nvSpPr>
      <dsp:spPr>
        <a:xfrm>
          <a:off x="0" y="1122143"/>
          <a:ext cx="9266350" cy="844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004-B577-4F93-83EE-D44BCED10747}">
      <dsp:nvSpPr>
        <dsp:cNvPr id="0" name=""/>
        <dsp:cNvSpPr/>
      </dsp:nvSpPr>
      <dsp:spPr>
        <a:xfrm>
          <a:off x="0" y="0"/>
          <a:ext cx="9254836" cy="35663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</a:p>
      </dsp:txBody>
      <dsp:txXfrm>
        <a:off x="0" y="0"/>
        <a:ext cx="9254836" cy="356630"/>
      </dsp:txXfrm>
    </dsp:sp>
    <dsp:sp modelId="{326B5FA3-405B-49E0-9EE5-D30B7FBB43E6}">
      <dsp:nvSpPr>
        <dsp:cNvPr id="0" name=""/>
        <dsp:cNvSpPr/>
      </dsp:nvSpPr>
      <dsp:spPr>
        <a:xfrm>
          <a:off x="1129" y="356630"/>
          <a:ext cx="1850515" cy="7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1129" y="356630"/>
        <a:ext cx="1850515" cy="748923"/>
      </dsp:txXfrm>
    </dsp:sp>
    <dsp:sp modelId="{84E44FBB-C03A-4F61-90C0-822E144DB646}">
      <dsp:nvSpPr>
        <dsp:cNvPr id="0" name=""/>
        <dsp:cNvSpPr/>
      </dsp:nvSpPr>
      <dsp:spPr>
        <a:xfrm>
          <a:off x="1851645" y="356630"/>
          <a:ext cx="1850515" cy="7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356630"/>
        <a:ext cx="1850515" cy="748923"/>
      </dsp:txXfrm>
    </dsp:sp>
    <dsp:sp modelId="{EF11E78A-1B8A-432B-91AE-C303186B0C0F}">
      <dsp:nvSpPr>
        <dsp:cNvPr id="0" name=""/>
        <dsp:cNvSpPr/>
      </dsp:nvSpPr>
      <dsp:spPr>
        <a:xfrm>
          <a:off x="3702160" y="356630"/>
          <a:ext cx="1850515" cy="7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3702160" y="356630"/>
        <a:ext cx="1850515" cy="748923"/>
      </dsp:txXfrm>
    </dsp:sp>
    <dsp:sp modelId="{F4AC5435-AAC6-424A-A851-8D72A19CF444}">
      <dsp:nvSpPr>
        <dsp:cNvPr id="0" name=""/>
        <dsp:cNvSpPr/>
      </dsp:nvSpPr>
      <dsp:spPr>
        <a:xfrm>
          <a:off x="5552675" y="356630"/>
          <a:ext cx="1850515" cy="74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5552675" y="356630"/>
        <a:ext cx="1850515" cy="748923"/>
      </dsp:txXfrm>
    </dsp:sp>
    <dsp:sp modelId="{CEED76E8-CDF6-48D2-B47F-C7C241150C14}">
      <dsp:nvSpPr>
        <dsp:cNvPr id="0" name=""/>
        <dsp:cNvSpPr/>
      </dsp:nvSpPr>
      <dsp:spPr>
        <a:xfrm>
          <a:off x="7403190" y="356630"/>
          <a:ext cx="1850515" cy="7489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</a:t>
          </a:r>
        </a:p>
      </dsp:txBody>
      <dsp:txXfrm>
        <a:off x="7403190" y="356630"/>
        <a:ext cx="1850515" cy="748923"/>
      </dsp:txXfrm>
    </dsp:sp>
    <dsp:sp modelId="{623D2A35-D645-4BFE-8D42-5525F2622180}">
      <dsp:nvSpPr>
        <dsp:cNvPr id="0" name=""/>
        <dsp:cNvSpPr/>
      </dsp:nvSpPr>
      <dsp:spPr>
        <a:xfrm>
          <a:off x="0" y="1105553"/>
          <a:ext cx="9254836" cy="832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5805-5095-45CC-A9DE-3BD538A92C25}">
      <dsp:nvSpPr>
        <dsp:cNvPr id="0" name=""/>
        <dsp:cNvSpPr/>
      </dsp:nvSpPr>
      <dsp:spPr>
        <a:xfrm>
          <a:off x="0" y="0"/>
          <a:ext cx="9254836" cy="28257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</a:p>
      </dsp:txBody>
      <dsp:txXfrm>
        <a:off x="0" y="0"/>
        <a:ext cx="9254836" cy="282573"/>
      </dsp:txXfrm>
    </dsp:sp>
    <dsp:sp modelId="{F35B5698-63D0-475F-9BFB-F3EC444E6D61}">
      <dsp:nvSpPr>
        <dsp:cNvPr id="0" name=""/>
        <dsp:cNvSpPr/>
      </dsp:nvSpPr>
      <dsp:spPr>
        <a:xfrm>
          <a:off x="1129" y="282573"/>
          <a:ext cx="1850515" cy="593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1129" y="282573"/>
        <a:ext cx="1850515" cy="593405"/>
      </dsp:txXfrm>
    </dsp:sp>
    <dsp:sp modelId="{42978A62-0EA9-4EAF-9DE8-5D5EAF497FF6}">
      <dsp:nvSpPr>
        <dsp:cNvPr id="0" name=""/>
        <dsp:cNvSpPr/>
      </dsp:nvSpPr>
      <dsp:spPr>
        <a:xfrm>
          <a:off x="1851645" y="282573"/>
          <a:ext cx="1850515" cy="593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0,5</a:t>
          </a:r>
        </a:p>
      </dsp:txBody>
      <dsp:txXfrm>
        <a:off x="1851645" y="282573"/>
        <a:ext cx="1850515" cy="593405"/>
      </dsp:txXfrm>
    </dsp:sp>
    <dsp:sp modelId="{C7FEFD2C-B83B-4F15-B509-84B56ED417CA}">
      <dsp:nvSpPr>
        <dsp:cNvPr id="0" name=""/>
        <dsp:cNvSpPr/>
      </dsp:nvSpPr>
      <dsp:spPr>
        <a:xfrm>
          <a:off x="3702160" y="282573"/>
          <a:ext cx="1850515" cy="593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3702160" y="282573"/>
        <a:ext cx="1850515" cy="593405"/>
      </dsp:txXfrm>
    </dsp:sp>
    <dsp:sp modelId="{0B2A352D-62E9-4FA8-A8AC-84C894195FF0}">
      <dsp:nvSpPr>
        <dsp:cNvPr id="0" name=""/>
        <dsp:cNvSpPr/>
      </dsp:nvSpPr>
      <dsp:spPr>
        <a:xfrm>
          <a:off x="5552675" y="282573"/>
          <a:ext cx="1850515" cy="59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5552675" y="282573"/>
        <a:ext cx="1850515" cy="593405"/>
      </dsp:txXfrm>
    </dsp:sp>
    <dsp:sp modelId="{CFA230D1-CD0C-4DE9-B666-9B163FDEA176}">
      <dsp:nvSpPr>
        <dsp:cNvPr id="0" name=""/>
        <dsp:cNvSpPr/>
      </dsp:nvSpPr>
      <dsp:spPr>
        <a:xfrm>
          <a:off x="7403190" y="282573"/>
          <a:ext cx="1850515" cy="5934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</a:p>
      </dsp:txBody>
      <dsp:txXfrm>
        <a:off x="7403190" y="282573"/>
        <a:ext cx="1850515" cy="593405"/>
      </dsp:txXfrm>
    </dsp:sp>
    <dsp:sp modelId="{8CD689CA-551C-4342-8EA1-399BAF822378}">
      <dsp:nvSpPr>
        <dsp:cNvPr id="0" name=""/>
        <dsp:cNvSpPr/>
      </dsp:nvSpPr>
      <dsp:spPr>
        <a:xfrm>
          <a:off x="0" y="875979"/>
          <a:ext cx="9254836" cy="659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4206-6AD4-48A6-8D78-B6C2F45A5892}">
      <dsp:nvSpPr>
        <dsp:cNvPr id="0" name=""/>
        <dsp:cNvSpPr/>
      </dsp:nvSpPr>
      <dsp:spPr>
        <a:xfrm>
          <a:off x="0" y="0"/>
          <a:ext cx="9285285" cy="2410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</a:p>
      </dsp:txBody>
      <dsp:txXfrm>
        <a:off x="0" y="0"/>
        <a:ext cx="9285285" cy="241010"/>
      </dsp:txXfrm>
    </dsp:sp>
    <dsp:sp modelId="{2307CC83-75AE-4786-9F3C-0FAE32F2E34E}">
      <dsp:nvSpPr>
        <dsp:cNvPr id="0" name=""/>
        <dsp:cNvSpPr/>
      </dsp:nvSpPr>
      <dsp:spPr>
        <a:xfrm>
          <a:off x="1133" y="241010"/>
          <a:ext cx="1856603" cy="506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1,4</a:t>
          </a:r>
        </a:p>
      </dsp:txBody>
      <dsp:txXfrm>
        <a:off x="1133" y="241010"/>
        <a:ext cx="1856603" cy="506121"/>
      </dsp:txXfrm>
    </dsp:sp>
    <dsp:sp modelId="{ED265689-3BE4-4659-85AF-9B9D8B200B4C}">
      <dsp:nvSpPr>
        <dsp:cNvPr id="0" name=""/>
        <dsp:cNvSpPr/>
      </dsp:nvSpPr>
      <dsp:spPr>
        <a:xfrm>
          <a:off x="1857737" y="241010"/>
          <a:ext cx="1856603" cy="506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1857737" y="241010"/>
        <a:ext cx="1856603" cy="506121"/>
      </dsp:txXfrm>
    </dsp:sp>
    <dsp:sp modelId="{D5A1D4D8-98BA-463C-A0C3-A0743F7AEE03}">
      <dsp:nvSpPr>
        <dsp:cNvPr id="0" name=""/>
        <dsp:cNvSpPr/>
      </dsp:nvSpPr>
      <dsp:spPr>
        <a:xfrm>
          <a:off x="3743842" y="241010"/>
          <a:ext cx="1856603" cy="50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3743842" y="241010"/>
        <a:ext cx="1856603" cy="506121"/>
      </dsp:txXfrm>
    </dsp:sp>
    <dsp:sp modelId="{29606C94-815A-4560-841E-1FC8C77AD66A}">
      <dsp:nvSpPr>
        <dsp:cNvPr id="0" name=""/>
        <dsp:cNvSpPr/>
      </dsp:nvSpPr>
      <dsp:spPr>
        <a:xfrm>
          <a:off x="5570944" y="241010"/>
          <a:ext cx="1856603" cy="50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570944" y="241010"/>
        <a:ext cx="1856603" cy="506121"/>
      </dsp:txXfrm>
    </dsp:sp>
    <dsp:sp modelId="{AADEBA72-2B1A-4DBC-985F-4D2FDF74880E}">
      <dsp:nvSpPr>
        <dsp:cNvPr id="0" name=""/>
        <dsp:cNvSpPr/>
      </dsp:nvSpPr>
      <dsp:spPr>
        <a:xfrm>
          <a:off x="7427547" y="241010"/>
          <a:ext cx="1856603" cy="50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7547" y="241010"/>
        <a:ext cx="1856603" cy="506121"/>
      </dsp:txXfrm>
    </dsp:sp>
    <dsp:sp modelId="{4A216C58-1B91-4300-997B-1590E0618366}">
      <dsp:nvSpPr>
        <dsp:cNvPr id="0" name=""/>
        <dsp:cNvSpPr/>
      </dsp:nvSpPr>
      <dsp:spPr>
        <a:xfrm>
          <a:off x="0" y="747132"/>
          <a:ext cx="9285285" cy="56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5D5-568B-4ECF-8F71-6EF7ED447936}">
      <dsp:nvSpPr>
        <dsp:cNvPr id="0" name=""/>
        <dsp:cNvSpPr/>
      </dsp:nvSpPr>
      <dsp:spPr>
        <a:xfrm>
          <a:off x="0" y="189375"/>
          <a:ext cx="2728396" cy="6417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</a:p>
      </dsp:txBody>
      <dsp:txXfrm>
        <a:off x="18795" y="208170"/>
        <a:ext cx="2690806" cy="6041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9BAD-256D-43E4-A71F-B8B6B55FBF7F}">
      <dsp:nvSpPr>
        <dsp:cNvPr id="0" name=""/>
        <dsp:cNvSpPr/>
      </dsp:nvSpPr>
      <dsp:spPr>
        <a:xfrm>
          <a:off x="2008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</a:p>
      </dsp:txBody>
      <dsp:txXfrm>
        <a:off x="2008" y="2221094"/>
        <a:ext cx="3125247" cy="2221094"/>
      </dsp:txXfrm>
    </dsp:sp>
    <dsp:sp modelId="{5CF7DEE5-DDAF-418B-97ED-41F3C2AE988D}">
      <dsp:nvSpPr>
        <dsp:cNvPr id="0" name=""/>
        <dsp:cNvSpPr/>
      </dsp:nvSpPr>
      <dsp:spPr>
        <a:xfrm>
          <a:off x="64010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0A04E-4F43-4774-BE79-9A56482833DA}">
      <dsp:nvSpPr>
        <dsp:cNvPr id="0" name=""/>
        <dsp:cNvSpPr/>
      </dsp:nvSpPr>
      <dsp:spPr>
        <a:xfrm>
          <a:off x="3221014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sz="1800" kern="1200" dirty="0"/>
        </a:p>
      </dsp:txBody>
      <dsp:txXfrm>
        <a:off x="3221014" y="2221094"/>
        <a:ext cx="3125247" cy="2221094"/>
      </dsp:txXfrm>
    </dsp:sp>
    <dsp:sp modelId="{E886DF97-9BD0-498A-9F16-CA0517111C7F}">
      <dsp:nvSpPr>
        <dsp:cNvPr id="0" name=""/>
        <dsp:cNvSpPr/>
      </dsp:nvSpPr>
      <dsp:spPr>
        <a:xfrm>
          <a:off x="3859107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DD1EC-157F-4CD1-8929-61DAB4BF7E8D}">
      <dsp:nvSpPr>
        <dsp:cNvPr id="0" name=""/>
        <dsp:cNvSpPr/>
      </dsp:nvSpPr>
      <dsp:spPr>
        <a:xfrm>
          <a:off x="6440019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0019" y="2221094"/>
        <a:ext cx="3125247" cy="2221094"/>
      </dsp:txXfrm>
    </dsp:sp>
    <dsp:sp modelId="{9193D617-A82F-465D-9462-ED88FCE23D11}">
      <dsp:nvSpPr>
        <dsp:cNvPr id="0" name=""/>
        <dsp:cNvSpPr/>
      </dsp:nvSpPr>
      <dsp:spPr>
        <a:xfrm>
          <a:off x="707811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1201E1-A000-45C3-9E84-0B56912E6979}">
      <dsp:nvSpPr>
        <dsp:cNvPr id="0" name=""/>
        <dsp:cNvSpPr/>
      </dsp:nvSpPr>
      <dsp:spPr>
        <a:xfrm>
          <a:off x="382691" y="4442188"/>
          <a:ext cx="8801893" cy="8329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A81-8E41-4C36-8590-8560A0C6FAC5}">
      <dsp:nvSpPr>
        <dsp:cNvPr id="0" name=""/>
        <dsp:cNvSpPr/>
      </dsp:nvSpPr>
      <dsp:spPr>
        <a:xfrm>
          <a:off x="0" y="0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</a:p>
      </dsp:txBody>
      <dsp:txXfrm>
        <a:off x="2050734" y="0"/>
        <a:ext cx="7445525" cy="1514826"/>
      </dsp:txXfrm>
    </dsp:sp>
    <dsp:sp modelId="{4093C411-11E7-4DE7-A2CA-69981757D7AF}">
      <dsp:nvSpPr>
        <dsp:cNvPr id="0" name=""/>
        <dsp:cNvSpPr/>
      </dsp:nvSpPr>
      <dsp:spPr>
        <a:xfrm>
          <a:off x="151482" y="151482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38904-01B6-445E-9B90-477B17932CAA}">
      <dsp:nvSpPr>
        <dsp:cNvPr id="0" name=""/>
        <dsp:cNvSpPr/>
      </dsp:nvSpPr>
      <dsp:spPr>
        <a:xfrm>
          <a:off x="0" y="1666308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</a:p>
      </dsp:txBody>
      <dsp:txXfrm>
        <a:off x="2050734" y="1666308"/>
        <a:ext cx="7445525" cy="1514826"/>
      </dsp:txXfrm>
    </dsp:sp>
    <dsp:sp modelId="{6CCB1F38-CD9E-405A-8A9D-33BAA7B2E887}">
      <dsp:nvSpPr>
        <dsp:cNvPr id="0" name=""/>
        <dsp:cNvSpPr/>
      </dsp:nvSpPr>
      <dsp:spPr>
        <a:xfrm>
          <a:off x="151482" y="1817791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0CB1B-D9B7-4EFB-A211-E9DCDD20F8C3}">
      <dsp:nvSpPr>
        <dsp:cNvPr id="0" name=""/>
        <dsp:cNvSpPr/>
      </dsp:nvSpPr>
      <dsp:spPr>
        <a:xfrm>
          <a:off x="0" y="3332617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</a:p>
      </dsp:txBody>
      <dsp:txXfrm>
        <a:off x="2050734" y="3332617"/>
        <a:ext cx="7445525" cy="1514826"/>
      </dsp:txXfrm>
    </dsp:sp>
    <dsp:sp modelId="{96B3A190-E77B-4641-ADF4-D608297D6B1C}">
      <dsp:nvSpPr>
        <dsp:cNvPr id="0" name=""/>
        <dsp:cNvSpPr/>
      </dsp:nvSpPr>
      <dsp:spPr>
        <a:xfrm>
          <a:off x="151482" y="3484100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E3DF1-3D4B-4E22-800C-8C5369F5285C}">
      <dsp:nvSpPr>
        <dsp:cNvPr id="0" name=""/>
        <dsp:cNvSpPr/>
      </dsp:nvSpPr>
      <dsp:spPr>
        <a:xfrm>
          <a:off x="0" y="4998926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sp:txBody>
      <dsp:txXfrm>
        <a:off x="2050734" y="4998926"/>
        <a:ext cx="7445525" cy="1514826"/>
      </dsp:txXfrm>
    </dsp:sp>
    <dsp:sp modelId="{592D91D3-D993-4DFF-8163-B729F37577D7}">
      <dsp:nvSpPr>
        <dsp:cNvPr id="0" name=""/>
        <dsp:cNvSpPr/>
      </dsp:nvSpPr>
      <dsp:spPr>
        <a:xfrm>
          <a:off x="151482" y="5150409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EBC1-5BD3-4658-B70C-7C8D85AAC40E}">
      <dsp:nvSpPr>
        <dsp:cNvPr id="0" name=""/>
        <dsp:cNvSpPr/>
      </dsp:nvSpPr>
      <dsp:spPr>
        <a:xfrm>
          <a:off x="0" y="4348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СОСТАВЛЕНИЕ ПРОЕКТА БЮДЖЕТА</a:t>
          </a:r>
          <a:endParaRPr lang="ru-RU" sz="1800" b="1" kern="1200" dirty="0"/>
        </a:p>
      </dsp:txBody>
      <dsp:txXfrm>
        <a:off x="19937" y="24285"/>
        <a:ext cx="10206178" cy="368529"/>
      </dsp:txXfrm>
    </dsp:sp>
    <dsp:sp modelId="{4C787242-56B6-4A00-81E7-55D554EAD10A}">
      <dsp:nvSpPr>
        <dsp:cNvPr id="0" name=""/>
        <dsp:cNvSpPr/>
      </dsp:nvSpPr>
      <dsp:spPr>
        <a:xfrm>
          <a:off x="0" y="412752"/>
          <a:ext cx="10246052" cy="86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 15 июля по 14 ноября 2023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</a:p>
      </dsp:txBody>
      <dsp:txXfrm>
        <a:off x="0" y="412752"/>
        <a:ext cx="10246052" cy="865167"/>
      </dsp:txXfrm>
    </dsp:sp>
    <dsp:sp modelId="{0A7F4ACD-F605-4C56-A1BF-099944A956AD}">
      <dsp:nvSpPr>
        <dsp:cNvPr id="0" name=""/>
        <dsp:cNvSpPr/>
      </dsp:nvSpPr>
      <dsp:spPr>
        <a:xfrm>
          <a:off x="0" y="1277919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189320"/>
                <a:satOff val="247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320"/>
                <a:satOff val="247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320"/>
                <a:satOff val="247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РАССМОТРЕНИЕ И УТВЕРЖДЕНИЕ БЮДЖЕТА</a:t>
          </a:r>
          <a:endParaRPr lang="ru-RU" sz="1800" b="1" kern="1200" dirty="0"/>
        </a:p>
      </dsp:txBody>
      <dsp:txXfrm>
        <a:off x="19937" y="1297856"/>
        <a:ext cx="10206178" cy="368529"/>
      </dsp:txXfrm>
    </dsp:sp>
    <dsp:sp modelId="{28B3DE62-6D5A-4C18-A41B-0298E18F1611}">
      <dsp:nvSpPr>
        <dsp:cNvPr id="0" name=""/>
        <dsp:cNvSpPr/>
      </dsp:nvSpPr>
      <dsp:spPr>
        <a:xfrm>
          <a:off x="0" y="1686323"/>
          <a:ext cx="10246052" cy="1054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С 15 ноября по  27 декабря 2023 года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Проект бюджета рассматривается Думой МО «Жигаловский район»</a:t>
          </a:r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По проекту районного бюджета Думой МО «Жигаловский район» проводятся</a:t>
          </a:r>
          <a:r>
            <a:rPr lang="ru-RU" sz="1400" b="1" kern="1200" baseline="0" dirty="0"/>
            <a:t> публичные слушания. </a:t>
          </a:r>
          <a:r>
            <a:rPr lang="ru-RU" sz="1400" b="1" kern="1200" dirty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</a:p>
      </dsp:txBody>
      <dsp:txXfrm>
        <a:off x="0" y="1686323"/>
        <a:ext cx="10246052" cy="1054547"/>
      </dsp:txXfrm>
    </dsp:sp>
    <dsp:sp modelId="{33737CB8-9003-4CF3-A8FA-F81CBE749AA6}">
      <dsp:nvSpPr>
        <dsp:cNvPr id="0" name=""/>
        <dsp:cNvSpPr/>
      </dsp:nvSpPr>
      <dsp:spPr>
        <a:xfrm>
          <a:off x="0" y="2740871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378640"/>
                <a:satOff val="495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8640"/>
                <a:satOff val="495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8640"/>
                <a:satOff val="495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ИСПОЛНЕНИЕ БЮДЖЕТА</a:t>
          </a:r>
          <a:endParaRPr lang="ru-RU" sz="1800" b="1" kern="1200" dirty="0"/>
        </a:p>
      </dsp:txBody>
      <dsp:txXfrm>
        <a:off x="19937" y="2760808"/>
        <a:ext cx="10206178" cy="368529"/>
      </dsp:txXfrm>
    </dsp:sp>
    <dsp:sp modelId="{5386ED27-CBA3-4E41-97A3-CD3924CAA3A5}">
      <dsp:nvSpPr>
        <dsp:cNvPr id="0" name=""/>
        <dsp:cNvSpPr/>
      </dsp:nvSpPr>
      <dsp:spPr>
        <a:xfrm>
          <a:off x="0" y="3149275"/>
          <a:ext cx="10246052" cy="64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1 января по 31 декабря 2024 года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</a:p>
      </dsp:txBody>
      <dsp:txXfrm>
        <a:off x="0" y="3149275"/>
        <a:ext cx="10246052" cy="644445"/>
      </dsp:txXfrm>
    </dsp:sp>
    <dsp:sp modelId="{74373F84-772D-474E-B61D-F1EF412FF05A}">
      <dsp:nvSpPr>
        <dsp:cNvPr id="0" name=""/>
        <dsp:cNvSpPr/>
      </dsp:nvSpPr>
      <dsp:spPr>
        <a:xfrm>
          <a:off x="0" y="3793720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567960"/>
                <a:satOff val="7427"/>
                <a:lumOff val="-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7960"/>
                <a:satOff val="7427"/>
                <a:lumOff val="-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7960"/>
                <a:satOff val="7427"/>
                <a:lumOff val="-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ГОДОВАЯ ОТЧЕТНОСТЬ</a:t>
          </a:r>
          <a:endParaRPr lang="ru-RU" sz="1800" b="1" kern="1200" dirty="0"/>
        </a:p>
      </dsp:txBody>
      <dsp:txXfrm>
        <a:off x="19937" y="3813657"/>
        <a:ext cx="10206178" cy="368529"/>
      </dsp:txXfrm>
    </dsp:sp>
    <dsp:sp modelId="{E9FC7AFA-4416-4BB9-B19D-A75CAD8A5613}">
      <dsp:nvSpPr>
        <dsp:cNvPr id="0" name=""/>
        <dsp:cNvSpPr/>
      </dsp:nvSpPr>
      <dsp:spPr>
        <a:xfrm>
          <a:off x="0" y="4202124"/>
          <a:ext cx="10246052" cy="64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По итогам текущего финансового года до 1 мая 2025 года составляется отчетность об исполнении бюджета, направляется в КСК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и утверждается Думой МО «</a:t>
          </a:r>
          <a:r>
            <a:rPr lang="ru-RU" sz="1400" b="1" kern="1200" dirty="0" err="1"/>
            <a:t>Жигаловский</a:t>
          </a:r>
          <a:r>
            <a:rPr lang="ru-RU" sz="1400" b="1" kern="1200" dirty="0"/>
            <a:t> район» после проведения публичных слушаний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Годовая отчетность предоставляется в Министерство финансов Иркутской области</a:t>
          </a:r>
        </a:p>
      </dsp:txBody>
      <dsp:txXfrm>
        <a:off x="0" y="4202124"/>
        <a:ext cx="10246052" cy="644445"/>
      </dsp:txXfrm>
    </dsp:sp>
    <dsp:sp modelId="{0F565A67-56C4-49CC-A92A-25CE77C4F920}">
      <dsp:nvSpPr>
        <dsp:cNvPr id="0" name=""/>
        <dsp:cNvSpPr/>
      </dsp:nvSpPr>
      <dsp:spPr>
        <a:xfrm>
          <a:off x="0" y="4846570"/>
          <a:ext cx="10246052" cy="408403"/>
        </a:xfrm>
        <a:prstGeom prst="roundRect">
          <a:avLst/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МУНИЦИПАЛЬНЫЙ ФИНАНСОВЫЙ КОНТРОЛЬ</a:t>
          </a:r>
          <a:endParaRPr lang="ru-RU" sz="1800" b="1" kern="1200" dirty="0"/>
        </a:p>
      </dsp:txBody>
      <dsp:txXfrm>
        <a:off x="19937" y="4866507"/>
        <a:ext cx="10206178" cy="368529"/>
      </dsp:txXfrm>
    </dsp:sp>
    <dsp:sp modelId="{E954C435-CEFE-47AF-A737-97DE819B2F9B}">
      <dsp:nvSpPr>
        <dsp:cNvPr id="0" name=""/>
        <dsp:cNvSpPr/>
      </dsp:nvSpPr>
      <dsp:spPr>
        <a:xfrm>
          <a:off x="0" y="5254974"/>
          <a:ext cx="10246052" cy="85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Внешний- осуществляется контрольно-счетной комиссией муниципального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/>
            <a:t>Внутренний- осуществляется Финансовым управлением МО «Жигаловский район»</a:t>
          </a:r>
        </a:p>
      </dsp:txBody>
      <dsp:txXfrm>
        <a:off x="0" y="5254974"/>
        <a:ext cx="10246052" cy="859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7377-77E6-421C-AABE-23A1C986AED9}">
      <dsp:nvSpPr>
        <dsp:cNvPr id="0" name=""/>
        <dsp:cNvSpPr/>
      </dsp:nvSpPr>
      <dsp:spPr>
        <a:xfrm>
          <a:off x="316" y="742399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ПОЛОЖЕНИЯ ПОСЛАНИЯ ПРЕЗИДЕНТА РФ ФЕДЕРАЛЬНОМУ СОБРАНИЮ РФ, ОПРЕДЕЛЯЮЩИЕ БЮДЖЕТНУЮ ПОЛИТИКУ</a:t>
          </a:r>
          <a:endParaRPr lang="ru-RU" sz="1500" kern="1200" dirty="0"/>
        </a:p>
      </dsp:txBody>
      <dsp:txXfrm>
        <a:off x="27516" y="769599"/>
        <a:ext cx="3660302" cy="874275"/>
      </dsp:txXfrm>
    </dsp:sp>
    <dsp:sp modelId="{0CDAF7DF-9A61-4BC7-8A03-A1B994506659}">
      <dsp:nvSpPr>
        <dsp:cNvPr id="0" name=""/>
        <dsp:cNvSpPr/>
      </dsp:nvSpPr>
      <dsp:spPr>
        <a:xfrm rot="5400000">
          <a:off x="1776408" y="1752334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86EA7-C2F9-43CD-9325-95C8CA457BD9}">
      <dsp:nvSpPr>
        <dsp:cNvPr id="0" name=""/>
        <dsp:cNvSpPr/>
      </dsp:nvSpPr>
      <dsp:spPr>
        <a:xfrm>
          <a:off x="316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ДОКУМЕНТЫ, ОПРЕДЕЛЯЮЩИЕ ЦЕЛИ НАЦИОНАЛЬНОГО РАЗВИТИЯ РОССИЙСКОЙ ФЕДЕРАЦИИ И НАПРАВЛЕНИЯ ДЕЯТЕЛЬНОСТИ ОРГАНОВ ПУБЛИЧНОЙ ВЛАСТИ ПО ИХ ДОСТИЖЕНИЮ</a:t>
          </a:r>
        </a:p>
      </dsp:txBody>
      <dsp:txXfrm>
        <a:off x="27516" y="2023312"/>
        <a:ext cx="3660302" cy="874275"/>
      </dsp:txXfrm>
    </dsp:sp>
    <dsp:sp modelId="{875926BF-E0D5-42E7-B225-233C82753975}">
      <dsp:nvSpPr>
        <dsp:cNvPr id="0" name=""/>
        <dsp:cNvSpPr/>
      </dsp:nvSpPr>
      <dsp:spPr>
        <a:xfrm rot="5400000">
          <a:off x="1776408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877FE-FCF8-4EB8-8A50-B7E528CD51D9}">
      <dsp:nvSpPr>
        <dsp:cNvPr id="0" name=""/>
        <dsp:cNvSpPr/>
      </dsp:nvSpPr>
      <dsp:spPr>
        <a:xfrm>
          <a:off x="316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165459"/>
            <a:satOff val="2269"/>
            <a:lumOff val="2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ОСНОВНЫЕ НАПРАВЛЕНИЯ БЮДЖЕТНОЙ И НАЛОГОВОЙ ПОЛИТИКИ</a:t>
          </a:r>
          <a:endParaRPr lang="ru-RU" sz="1600" kern="1200" dirty="0"/>
        </a:p>
      </dsp:txBody>
      <dsp:txXfrm>
        <a:off x="27516" y="3277024"/>
        <a:ext cx="3660302" cy="874275"/>
      </dsp:txXfrm>
    </dsp:sp>
    <dsp:sp modelId="{1C341315-2E5B-481F-BE59-5AC4FE5EDB02}">
      <dsp:nvSpPr>
        <dsp:cNvPr id="0" name=""/>
        <dsp:cNvSpPr/>
      </dsp:nvSpPr>
      <dsp:spPr>
        <a:xfrm>
          <a:off x="4235394" y="79478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ПРОГНОЗ СОЦИАЛЬНО-ЭКОНОМИЧЕСКОГО РАЗВИТИЯ</a:t>
          </a:r>
          <a:endParaRPr lang="ru-RU" sz="1800" kern="1200" dirty="0"/>
        </a:p>
      </dsp:txBody>
      <dsp:txXfrm>
        <a:off x="4262594" y="821982"/>
        <a:ext cx="3660302" cy="874275"/>
      </dsp:txXfrm>
    </dsp:sp>
    <dsp:sp modelId="{969397FA-394F-4B5F-B963-C5F2D35378AF}">
      <dsp:nvSpPr>
        <dsp:cNvPr id="0" name=""/>
        <dsp:cNvSpPr/>
      </dsp:nvSpPr>
      <dsp:spPr>
        <a:xfrm rot="5400906">
          <a:off x="6024423" y="1778526"/>
          <a:ext cx="136326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C428E-250B-4FF7-98E5-197029F8F55C}">
      <dsp:nvSpPr>
        <dsp:cNvPr id="0" name=""/>
        <dsp:cNvSpPr/>
      </dsp:nvSpPr>
      <dsp:spPr>
        <a:xfrm>
          <a:off x="4235077" y="1996112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8330918"/>
            <a:satOff val="4537"/>
            <a:lumOff val="5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БЮДЖЕТНЫЙ ПРОГНОЗ</a:t>
          </a:r>
        </a:p>
      </dsp:txBody>
      <dsp:txXfrm>
        <a:off x="4262277" y="2023312"/>
        <a:ext cx="3660302" cy="874275"/>
      </dsp:txXfrm>
    </dsp:sp>
    <dsp:sp modelId="{267AA3AE-C0AD-4F99-8ED3-61643184A588}">
      <dsp:nvSpPr>
        <dsp:cNvPr id="0" name=""/>
        <dsp:cNvSpPr/>
      </dsp:nvSpPr>
      <dsp:spPr>
        <a:xfrm rot="5400000">
          <a:off x="6011169" y="3006046"/>
          <a:ext cx="162518" cy="1625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FF8A2-2A70-4C50-BBA1-363B5CAC4E02}">
      <dsp:nvSpPr>
        <dsp:cNvPr id="0" name=""/>
        <dsp:cNvSpPr/>
      </dsp:nvSpPr>
      <dsp:spPr>
        <a:xfrm>
          <a:off x="4235077" y="3249824"/>
          <a:ext cx="3714702" cy="9286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МУНИЦИПАЛЬНЫЕ ПРОГРАММЫ</a:t>
          </a:r>
          <a:endParaRPr lang="ru-RU" sz="1600" kern="1200" dirty="0"/>
        </a:p>
      </dsp:txBody>
      <dsp:txXfrm>
        <a:off x="4262277" y="3277024"/>
        <a:ext cx="3660302" cy="87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29765"/>
          <a:ext cx="2791634" cy="77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Доступность дошкольного образования, %</a:t>
          </a:r>
        </a:p>
      </dsp:txBody>
      <dsp:txXfrm>
        <a:off x="2863" y="29765"/>
        <a:ext cx="2791634" cy="779215"/>
      </dsp:txXfrm>
    </dsp:sp>
    <dsp:sp modelId="{B3B9E5C1-CD3B-4E9A-983D-2A3E3CA2C234}">
      <dsp:nvSpPr>
        <dsp:cNvPr id="0" name=""/>
        <dsp:cNvSpPr/>
      </dsp:nvSpPr>
      <dsp:spPr>
        <a:xfrm>
          <a:off x="2863" y="808980"/>
          <a:ext cx="2791634" cy="10266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- 100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2026 год – 100</a:t>
          </a:r>
        </a:p>
      </dsp:txBody>
      <dsp:txXfrm>
        <a:off x="2863" y="808980"/>
        <a:ext cx="2791634" cy="1026630"/>
      </dsp:txXfrm>
    </dsp:sp>
    <dsp:sp modelId="{52CBD15C-4794-4F17-AD17-6D9259DBD391}">
      <dsp:nvSpPr>
        <dsp:cNvPr id="0" name=""/>
        <dsp:cNvSpPr/>
      </dsp:nvSpPr>
      <dsp:spPr>
        <a:xfrm>
          <a:off x="3185326" y="29765"/>
          <a:ext cx="2791634" cy="77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0" kern="1200" dirty="0">
              <a:solidFill>
                <a:schemeClr val="tx1"/>
              </a:solidFill>
            </a:rPr>
            <a:t>Доля </a:t>
          </a:r>
          <a:r>
            <a:rPr lang="ru-RU" sz="1200" kern="1200" dirty="0">
              <a:solidFill>
                <a:schemeClr val="tx1"/>
              </a:solidFill>
            </a:rPr>
            <a:t>выпускников муниципальных общеобразовательных учреждений, получивших аттестат о среднем общем образовании, %</a:t>
          </a:r>
        </a:p>
      </dsp:txBody>
      <dsp:txXfrm>
        <a:off x="3185326" y="29765"/>
        <a:ext cx="2791634" cy="779215"/>
      </dsp:txXfrm>
    </dsp:sp>
    <dsp:sp modelId="{4E3DCF13-4BC9-4FBC-9223-D5FA08AC4271}">
      <dsp:nvSpPr>
        <dsp:cNvPr id="0" name=""/>
        <dsp:cNvSpPr/>
      </dsp:nvSpPr>
      <dsp:spPr>
        <a:xfrm>
          <a:off x="3185326" y="808980"/>
          <a:ext cx="2791634" cy="10266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- 100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2024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– 100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2026 год - 100</a:t>
          </a:r>
        </a:p>
      </dsp:txBody>
      <dsp:txXfrm>
        <a:off x="3185326" y="808980"/>
        <a:ext cx="2791634" cy="1026630"/>
      </dsp:txXfrm>
    </dsp:sp>
    <dsp:sp modelId="{E3521001-461E-4D82-9A37-BC9E8892711E}">
      <dsp:nvSpPr>
        <dsp:cNvPr id="0" name=""/>
        <dsp:cNvSpPr/>
      </dsp:nvSpPr>
      <dsp:spPr>
        <a:xfrm>
          <a:off x="6367790" y="29765"/>
          <a:ext cx="2791634" cy="77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</a:p>
      </dsp:txBody>
      <dsp:txXfrm>
        <a:off x="6367790" y="29765"/>
        <a:ext cx="2791634" cy="779215"/>
      </dsp:txXfrm>
    </dsp:sp>
    <dsp:sp modelId="{FECA9A7A-D8D0-47E3-8FEB-CED2CB9F3067}">
      <dsp:nvSpPr>
        <dsp:cNvPr id="0" name=""/>
        <dsp:cNvSpPr/>
      </dsp:nvSpPr>
      <dsp:spPr>
        <a:xfrm>
          <a:off x="6367790" y="808980"/>
          <a:ext cx="2791634" cy="10266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2022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2023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2014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2025 год – 80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2026 год – 81</a:t>
          </a:r>
        </a:p>
      </dsp:txBody>
      <dsp:txXfrm>
        <a:off x="6367790" y="808980"/>
        <a:ext cx="2791634" cy="1026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4" cy="7900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0"/>
        <a:ext cx="4809744" cy="790041"/>
      </dsp:txXfrm>
    </dsp:sp>
    <dsp:sp modelId="{576F3634-6ED9-4230-82EE-1A6C09084B3A}">
      <dsp:nvSpPr>
        <dsp:cNvPr id="0" name=""/>
        <dsp:cNvSpPr/>
      </dsp:nvSpPr>
      <dsp:spPr>
        <a:xfrm>
          <a:off x="587" y="790041"/>
          <a:ext cx="961713" cy="1659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(факт) 944</a:t>
          </a:r>
        </a:p>
      </dsp:txBody>
      <dsp:txXfrm>
        <a:off x="587" y="790041"/>
        <a:ext cx="961713" cy="1659087"/>
      </dsp:txXfrm>
    </dsp:sp>
    <dsp:sp modelId="{28258E31-0659-427D-8484-FEFAA1A113AD}">
      <dsp:nvSpPr>
        <dsp:cNvPr id="0" name=""/>
        <dsp:cNvSpPr/>
      </dsp:nvSpPr>
      <dsp:spPr>
        <a:xfrm>
          <a:off x="962301" y="790041"/>
          <a:ext cx="961713" cy="1659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(оценка)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1482</a:t>
          </a:r>
        </a:p>
      </dsp:txBody>
      <dsp:txXfrm>
        <a:off x="962301" y="790041"/>
        <a:ext cx="961713" cy="1659087"/>
      </dsp:txXfrm>
    </dsp:sp>
    <dsp:sp modelId="{6CF95595-CA86-4762-A7A5-BD4CE19FA692}">
      <dsp:nvSpPr>
        <dsp:cNvPr id="0" name=""/>
        <dsp:cNvSpPr/>
      </dsp:nvSpPr>
      <dsp:spPr>
        <a:xfrm>
          <a:off x="1924015" y="790041"/>
          <a:ext cx="961713" cy="16590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1720</a:t>
          </a:r>
        </a:p>
      </dsp:txBody>
      <dsp:txXfrm>
        <a:off x="1924015" y="790041"/>
        <a:ext cx="961713" cy="1659087"/>
      </dsp:txXfrm>
    </dsp:sp>
    <dsp:sp modelId="{A829283B-0E2B-4297-9C82-06EE030F6B4E}">
      <dsp:nvSpPr>
        <dsp:cNvPr id="0" name=""/>
        <dsp:cNvSpPr/>
      </dsp:nvSpPr>
      <dsp:spPr>
        <a:xfrm>
          <a:off x="2885728" y="790041"/>
          <a:ext cx="961713" cy="16590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917</a:t>
          </a:r>
        </a:p>
      </dsp:txBody>
      <dsp:txXfrm>
        <a:off x="2885728" y="790041"/>
        <a:ext cx="961713" cy="1659087"/>
      </dsp:txXfrm>
    </dsp:sp>
    <dsp:sp modelId="{AC6047BC-1EFA-424C-8C44-69ED281A4BA3}">
      <dsp:nvSpPr>
        <dsp:cNvPr id="0" name=""/>
        <dsp:cNvSpPr/>
      </dsp:nvSpPr>
      <dsp:spPr>
        <a:xfrm>
          <a:off x="3847442" y="790041"/>
          <a:ext cx="961713" cy="1659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(план)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846</a:t>
          </a:r>
        </a:p>
      </dsp:txBody>
      <dsp:txXfrm>
        <a:off x="3847442" y="790041"/>
        <a:ext cx="961713" cy="1659087"/>
      </dsp:txXfrm>
    </dsp:sp>
    <dsp:sp modelId="{30CA5996-B936-4E16-BB72-C1D0D9838D43}">
      <dsp:nvSpPr>
        <dsp:cNvPr id="0" name=""/>
        <dsp:cNvSpPr/>
      </dsp:nvSpPr>
      <dsp:spPr>
        <a:xfrm>
          <a:off x="0" y="2449128"/>
          <a:ext cx="4809744" cy="18434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0" y="-124678"/>
          <a:ext cx="8866102" cy="42210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2301209" y="1863182"/>
          <a:ext cx="6574935" cy="26381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СТРОИТЕЛЬСТВО ШКОЛЫ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. Жигалово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2024 г – 773 </a:t>
          </a:r>
          <a:r>
            <a:rPr lang="ru-RU" sz="2000" b="1" kern="1200" dirty="0" err="1">
              <a:solidFill>
                <a:schemeClr val="accent4">
                  <a:lumMod val="50000"/>
                </a:schemeClr>
              </a:solidFill>
            </a:rPr>
            <a:t>млн.рублей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(из фонда поддержки социальных инициатив Газпрома)</a:t>
          </a:r>
        </a:p>
      </dsp:txBody>
      <dsp:txXfrm>
        <a:off x="2378477" y="1940450"/>
        <a:ext cx="6420399" cy="248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0.28316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90" y="0"/>
          <a:ext cx="56007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0.55422</cdr:x>
      <cdr:y>0.06922</cdr:y>
    </cdr:from>
    <cdr:to>
      <cdr:x>0.98806</cdr:x>
      <cdr:y>0.56679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6339" y="475268"/>
          <a:ext cx="4372979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2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совершенствование механизмов управления в администрации муниципального образования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МО «</a:t>
          </a:r>
          <a:r>
            <a:rPr lang="ru-RU" sz="24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0.17321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0.48818</cdr:x>
      <cdr:y>0.06922</cdr:y>
    </cdr:from>
    <cdr:to>
      <cdr:x>0.98806</cdr:x>
      <cdr:y>0.61105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02830" y="479696"/>
          <a:ext cx="5020349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Цель: сохранение нематериального культурного наследия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район», формирование единого культурного пространства, создание условий для обеспечения выравнивания доступа к культурным ценностям и информационным ресурсам различных групп граждан, создание </a:t>
          </a:r>
          <a:r>
            <a:rPr lang="ru-RU" sz="1400" b="1" dirty="0">
              <a:ln/>
              <a:solidFill>
                <a:schemeClr val="tx1"/>
              </a:solidFill>
            </a:rPr>
            <a:t>условий для сохранения и развития творческого потенциала жителей района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</a:t>
          </a:r>
          <a:r>
            <a:rPr lang="ru-RU" sz="1400" b="1" dirty="0">
              <a:ln/>
              <a:solidFill>
                <a:schemeClr val="tx1"/>
              </a:solidFill>
            </a:rPr>
            <a:t>культуры, молодёжной политики и спорта 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администрации МО «</a:t>
          </a:r>
          <a:r>
            <a:rPr lang="ru-RU" sz="14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>
              <a:ln/>
              <a:solidFill>
                <a:schemeClr val="tx1"/>
              </a:solidFill>
              <a:effectLst/>
            </a:rPr>
            <a:t>Количество муниципальных учреждений -3</a:t>
          </a:r>
          <a:endParaRPr lang="ru-RU" sz="14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dirty="0" err="1">
              <a:ln/>
              <a:solidFill>
                <a:schemeClr val="tx1"/>
              </a:solidFill>
            </a:rPr>
            <a:t>Межпоселенческая</a:t>
          </a:r>
          <a:r>
            <a:rPr lang="ru-RU" sz="1400" b="1" dirty="0">
              <a:ln/>
              <a:solidFill>
                <a:schemeClr val="tx1"/>
              </a:solidFill>
            </a:rPr>
            <a:t> центральная библиотека</a:t>
          </a:r>
          <a:endParaRPr lang="ru-RU" sz="14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 </a:t>
          </a:r>
          <a:r>
            <a:rPr lang="ru-RU" sz="1400" b="1" dirty="0" err="1">
              <a:ln/>
              <a:solidFill>
                <a:schemeClr val="tx1"/>
              </a:solidFill>
            </a:rPr>
            <a:t>Межпоселенческий</a:t>
          </a:r>
          <a:r>
            <a:rPr lang="ru-RU" sz="1400" b="1" dirty="0">
              <a:ln/>
              <a:solidFill>
                <a:schemeClr val="tx1"/>
              </a:solidFill>
            </a:rPr>
            <a:t> Дом культуры</a:t>
          </a:r>
        </a:p>
        <a:p xmlns:a="http://schemas.openxmlformats.org/drawingml/2006/main">
          <a:pPr algn="l"/>
          <a:r>
            <a:rPr lang="ru-RU" sz="1400" b="1" dirty="0">
              <a:ln/>
              <a:solidFill>
                <a:schemeClr val="tx1"/>
              </a:solidFill>
            </a:rPr>
            <a:t>Детская школа искусств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0.05774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0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0.24652</cdr:x>
      <cdr:y>0.14118</cdr:y>
    </cdr:from>
    <cdr:to>
      <cdr:x>0.80246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75871" y="1006089"/>
          <a:ext cx="5583382" cy="9811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0.12433</cdr:x>
      <cdr:y>0.17547</cdr:y>
    </cdr:to>
    <cdr:pic>
      <cdr:nvPicPr>
        <cdr:cNvPr id="11" name="Рисунок 10">
          <a:extLst xmlns:a="http://schemas.openxmlformats.org/drawingml/2006/main">
            <a:ext uri="{FF2B5EF4-FFF2-40B4-BE49-F238E27FC236}">
              <a16:creationId xmlns:a16="http://schemas.microsoft.com/office/drawing/2014/main" id="{55C8AD1E-CBE6-4D89-8569-92EE463A41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70347" y="-225162"/>
          <a:ext cx="1248665" cy="12504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0.11961</cdr:x>
      <cdr:y>0</cdr:y>
    </cdr:from>
    <cdr:to>
      <cdr:x>0.59554</cdr:x>
      <cdr:y>0.18032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512CCE26-65A2-428C-9F0A-8E7C50E72D0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201254" y="0"/>
          <a:ext cx="4779817" cy="1284982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0.51334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554251" cy="307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обеспечения регулярных занятий физической культурой и спортом широких слоев населения</a:t>
          </a:r>
        </a:p>
        <a:p xmlns:a="http://schemas.openxmlformats.org/drawingml/2006/main">
          <a:pPr algn="l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«профилактика правонарушений в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жигаловском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районе»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0.55775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479696"/>
          <a:ext cx="4554265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граждан на территории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района, комплексное решение проблем профилактики безнадзорности и правонарушений несовершеннолетних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0.03732</cdr:x>
      <cdr:y>0.62381</cdr:y>
    </cdr:from>
    <cdr:to>
      <cdr:x>0.93658</cdr:x>
      <cdr:y>0.66822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797" y="4322990"/>
          <a:ext cx="9031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«повышение безопасности дорожного движения в муниципальном образовании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0.46893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92517" y="479696"/>
          <a:ext cx="4654325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уровня безопасности дорожного движения в муниципальном образовании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5"/>
          <a:ext cx="4734858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надежности функционирования систем коммунальной инфраструктуры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образования администрации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0.27028</cdr:x>
      <cdr:y>0.59034</cdr:y>
    </cdr:from>
    <cdr:to>
      <cdr:x>0.68287</cdr:x>
      <cdr:y>0.66642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761487" y="4059936"/>
          <a:ext cx="421538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0.6194</cdr:x>
      <cdr:y>0.32309</cdr:y>
    </cdr:from>
    <cdr:to>
      <cdr:x>0.95222</cdr:x>
      <cdr:y>0.76614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28401" y="2221982"/>
          <a:ext cx="3400417" cy="304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Строительство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блочно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-модульной котельной в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рп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 Жигалово 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2024 год – 35,3 </a:t>
          </a:r>
          <a:r>
            <a:rPr lang="ru-RU" sz="2400" b="1" dirty="0" err="1">
              <a:ln/>
              <a:solidFill>
                <a:schemeClr val="accent4">
                  <a:lumMod val="50000"/>
                </a:schemeClr>
              </a:solidFill>
            </a:rPr>
            <a:t>млн.р</a:t>
          </a:r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.</a:t>
          </a:r>
        </a:p>
        <a:p xmlns:a="http://schemas.openxmlformats.org/drawingml/2006/main">
          <a:pPr algn="ctr"/>
          <a:r>
            <a:rPr lang="ru-RU" sz="2400" b="1" dirty="0">
              <a:ln/>
              <a:solidFill>
                <a:schemeClr val="accent4">
                  <a:lumMod val="50000"/>
                </a:schemeClr>
              </a:solidFill>
            </a:rPr>
            <a:t>(за счет средств фонда поддержки социальных инициатив Газпрома)</a:t>
          </a:r>
        </a:p>
      </cdr:txBody>
    </cdr:sp>
  </cdr:relSizeAnchor>
  <cdr:relSizeAnchor xmlns:cdr="http://schemas.openxmlformats.org/drawingml/2006/chartDrawing">
    <cdr:from>
      <cdr:x>0</cdr:x>
      <cdr:y>0.36345</cdr:y>
    </cdr:from>
    <cdr:to>
      <cdr:x>0.60915</cdr:x>
      <cdr:y>0.8243</cdr:y>
    </cdr:to>
    <cdr:pic>
      <cdr:nvPicPr>
        <cdr:cNvPr id="12" name="Shape 66">
          <a:extLst xmlns:a="http://schemas.openxmlformats.org/drawingml/2006/main">
            <a:ext uri="{FF2B5EF4-FFF2-40B4-BE49-F238E27FC236}">
              <a16:creationId xmlns:a16="http://schemas.microsoft.com/office/drawing/2014/main" id="{E021B24A-0EEC-4197-B192-D53A03A962D5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/>
      </cdr:blipFill>
      <cdr:spPr>
        <a:xfrm xmlns:a="http://schemas.openxmlformats.org/drawingml/2006/main">
          <a:off x="0" y="2499578"/>
          <a:ext cx="6223645" cy="3169393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0.53443</cdr:x>
      <cdr:y>0.0972</cdr:y>
    </cdr:from>
    <cdr:to>
      <cdr:x>0.99964</cdr:x>
      <cdr:y>0.29705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367392" y="673581"/>
          <a:ext cx="4672135" cy="13849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29" y="0"/>
          <a:ext cx="5353413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«охрана окружающей среды и экология 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экологически безопасной и комфортной среды проживания населения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0.28389</cdr:x>
      <cdr:y>0.64824</cdr:y>
    </cdr:from>
    <cdr:to>
      <cdr:x>0.35121</cdr:x>
      <cdr:y>0.71043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21390" y="2566620"/>
          <a:ext cx="69272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190,0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0.33442</cdr:x>
      <cdr:y>0.60715</cdr:y>
    </cdr:from>
    <cdr:to>
      <cdr:x>0.40173</cdr:x>
      <cdr:y>0.7082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41326" y="2403918"/>
          <a:ext cx="6927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229,1</a:t>
          </a:r>
          <a:r>
            <a: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0.45532</cdr:x>
      <cdr:y>0.63101</cdr:y>
    </cdr:from>
    <cdr:to>
      <cdr:x>0.56572</cdr:x>
      <cdr:y>0.70874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685536" y="2498372"/>
          <a:ext cx="11360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77,2</a:t>
          </a:r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0.61688</cdr:x>
      <cdr:y>0.60715</cdr:y>
    </cdr:from>
    <cdr:to>
      <cdr:x>0.73357</cdr:x>
      <cdr:y>0.68488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48081" y="2403918"/>
          <a:ext cx="12007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71,9</a:t>
          </a:r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</a:p>
      </cdr:txBody>
    </cdr:sp>
  </cdr:relSizeAnchor>
  <cdr:relSizeAnchor xmlns:cdr="http://schemas.openxmlformats.org/drawingml/2006/chartDrawing">
    <cdr:from>
      <cdr:x>0.76463</cdr:x>
      <cdr:y>0.64248</cdr:y>
    </cdr:from>
    <cdr:to>
      <cdr:x>0.92571</cdr:x>
      <cdr:y>0.72021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7868457" y="2543804"/>
          <a:ext cx="16576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(105,0%)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субъектов малого и среднего предпринимательства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улучшение условий для развития малого и среднего предпринимательства в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0.21481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«улучшение условий и охраны труда в муниципальном образовании 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0.42724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6"/>
          <a:ext cx="4734858" cy="2462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жизни и здоровья работников в организациях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«молодёжная политика</a:t>
          </a:r>
        </a:p>
        <a:p xmlns:a="http://schemas.openxmlformats.org/drawingml/2006/main">
          <a:pPr algn="ctr"/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жигаловского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района»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33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развитие молодёжной политики в 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Жигаловском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районе, направленной на создание условий для социального становления и самореализации молодёжи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Управление культуры, молодёжной политики и спорта 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0.01197</cdr:y>
    </cdr:from>
    <cdr:to>
      <cdr:x>0.10285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F9616505-B34D-47C9-B958-FA90CC5132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2296"/>
          <a:ext cx="1050851" cy="704088"/>
        </a:xfrm>
        <a:prstGeom xmlns:a="http://schemas.openxmlformats.org/drawingml/2006/main" prst="rect">
          <a:avLst/>
        </a:prstGeom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0.17454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«социальная политика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Муниципального образования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0.47253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функционирования системы социального обслуживания населения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1.45406E-7</cdr:y>
    </cdr:from>
    <cdr:to>
      <cdr:x>0.09877</cdr:x>
      <cdr:y>0.11435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EE5457D1-72E3-4A23-A867-ED60385C04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09095" cy="786384"/>
        </a:xfrm>
        <a:prstGeom xmlns:a="http://schemas.openxmlformats.org/drawingml/2006/main" prst="rect">
          <a:avLst/>
        </a:prstGeom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0.17312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сельских территорий на 2020-2026 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0.41376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2467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комплексное создание комфортных условий жизнедеятельности в сельской местности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Администрация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0.85844</cdr:x>
      <cdr:y>0.69334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8778"/>
          <a:ext cx="86965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0.49288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300822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сельских территорий на 2020-2026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0.55361</cdr:x>
      <cdr:y>0.32309</cdr:y>
    </cdr:from>
    <cdr:to>
      <cdr:x>0.96754</cdr:x>
      <cdr:y>0.76614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56226" y="2221982"/>
          <a:ext cx="4229117" cy="304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Строительство детского сада с. Тутура</a:t>
          </a:r>
        </a:p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2024 год – 224,0 </a:t>
          </a:r>
          <a:r>
            <a:rPr lang="ru-RU" sz="3200" b="1" dirty="0" err="1">
              <a:ln/>
              <a:solidFill>
                <a:schemeClr val="accent4">
                  <a:lumMod val="50000"/>
                </a:schemeClr>
              </a:solidFill>
            </a:rPr>
            <a:t>млн.р</a:t>
          </a:r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.</a:t>
          </a:r>
        </a:p>
        <a:p xmlns:a="http://schemas.openxmlformats.org/drawingml/2006/main">
          <a:pPr algn="ctr"/>
          <a:r>
            <a:rPr lang="ru-RU" sz="3200" b="1" dirty="0">
              <a:ln/>
              <a:solidFill>
                <a:schemeClr val="accent4">
                  <a:lumMod val="50000"/>
                </a:schemeClr>
              </a:solidFill>
            </a:rPr>
            <a:t>2025 год – 76,0 млн. р.</a:t>
          </a:r>
        </a:p>
      </cdr:txBody>
    </cdr:sp>
  </cdr:relSizeAnchor>
  <cdr:relSizeAnchor xmlns:cdr="http://schemas.openxmlformats.org/drawingml/2006/chartDrawing">
    <cdr:from>
      <cdr:x>9.78762E-8</cdr:x>
      <cdr:y>0.27534</cdr:y>
    </cdr:from>
    <cdr:to>
      <cdr:x>0.55687</cdr:x>
      <cdr:y>0.85968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:a16="http://schemas.microsoft.com/office/drawing/2014/main" id="{EBA23A62-5605-4C85-919F-C8E6708E7F4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835430" y="1058165"/>
          <a:ext cx="4018655" cy="5689514"/>
        </a:xfrm>
        <a:prstGeom xmlns:a="http://schemas.openxmlformats.org/drawingml/2006/main" prst="rect">
          <a:avLst/>
        </a:prstGeom>
      </cdr:spPr>
    </cdr:pic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0.46007</cdr:x>
      <cdr:y>0.02911</cdr:y>
    </cdr:from>
    <cdr:to>
      <cdr:x>0.92528</cdr:x>
      <cdr:y>0.22896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584224" y="42218"/>
          <a:ext cx="2613098" cy="2898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630" y="0"/>
          <a:ext cx="5353412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«жильё для молодых семей на 2024-2030 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г.г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в муниципальном образовании «</a:t>
          </a:r>
          <a:r>
            <a:rPr lang="ru-RU" sz="1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0.41376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66694" y="622083"/>
          <a:ext cx="4742943" cy="22467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оказание поддержки молодым семьям, нуждающимся в улучшении жилищных условий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Управление </a:t>
          </a:r>
          <a:r>
            <a:rPr lang="ru-RU" sz="2000" b="1" dirty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0.76638</cdr:x>
      <cdr:y>0.68892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76968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>
                  <a:lumMod val="50000"/>
                </a:schemeClr>
              </a:solidFill>
            </a:rPr>
            <a:t>                                             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B40AC25B-BFCA-42E0-AC89-21883718EB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0.54496</cdr:x>
      <cdr:y>0.13379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65" y="136005"/>
          <a:ext cx="43713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Непрограммные расходы</a:t>
          </a:r>
          <a:endParaRPr lang="ru-RU" sz="24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5596545F-5373-4C88-8E1F-62147E6C24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0.53997</cdr:x>
      <cdr:y>0.12102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90" y="136023"/>
          <a:ext cx="4319510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ИНФОРМАЦИЯ О РАСХОДАХ БЮДЖЕТА МО "ЖИГАЛОВСКИЙ РАЙОН" С УЧЕТОМ ИНТЕРЕСОВ ЦЕЛЕВЫХ ГРУПП ПОЛЬЗОВАТЕЛЕЙ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5596545F-5373-4C88-8E1F-62147E6C24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0.75635</cdr:x>
      <cdr:y>0.73534</cdr:y>
    </cdr:from>
    <cdr:to>
      <cdr:x>1</cdr:x>
      <cdr:y>0.95196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1336" y="1358237"/>
          <a:ext cx="15305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0.53997</cdr:x>
      <cdr:y>0.12102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90" y="136023"/>
          <a:ext cx="4319510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ИНФОРМАЦИЯ О РАСХОДАХ БЮДЖЕТА МО "ЖИГАЛОВСКИЙ РАЙОН" С УЧЕТОМ ИНТЕРЕСОВ ЦЕЛЕВЫХ ГРУПП ПОЛЬЗОВАТЕЛЕЙ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5596545F-5373-4C88-8E1F-62147E6C24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0.478</cdr:x>
      <cdr:y>0.5</cdr:y>
    </cdr:from>
    <cdr:to>
      <cdr:x>0.522</cdr:x>
      <cdr:y>0.54975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8791" y="2789715"/>
          <a:ext cx="482231" cy="277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0.25217</cdr:x>
      <cdr:y>0.45279</cdr:y>
    </cdr:from>
    <cdr:to>
      <cdr:x>0.57862</cdr:x>
      <cdr:y>0.52872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1114" y="3487252"/>
          <a:ext cx="372978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НАЛОГОВЫЕ И НЕНАЛОГОВЫЕ ДОХОДЫ, - 1279 МЛН.РУБ.- 48,4%</a:t>
          </a:r>
          <a:endParaRPr lang="ru-RU" sz="1600" b="1" cap="none" spc="0" dirty="0">
            <a:ln/>
            <a:solidFill>
              <a:schemeClr val="tx1"/>
            </a:solidFill>
            <a:effectLst/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0.44776</cdr:x>
      <cdr:y>0.21919</cdr:y>
    </cdr:from>
    <cdr:to>
      <cdr:x>0.67735</cdr:x>
      <cdr:y>0.36705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15803" y="1688160"/>
          <a:ext cx="2623127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  <a:p xmlns:a="http://schemas.openxmlformats.org/drawingml/2006/main">
          <a:pPr algn="ctr"/>
          <a:r>
            <a:rPr lang="ru-RU" sz="1200" b="1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БЕЗВОЗМЕЗДНЫЕ ПОСТУПЛЕНИЯ</a:t>
          </a:r>
        </a:p>
        <a:p xmlns:a="http://schemas.openxmlformats.org/drawingml/2006/main">
          <a:pPr algn="ctr"/>
          <a:r>
            <a:rPr lang="ru-RU" sz="1200" b="1" dirty="0">
              <a:ln/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ИЗ БЮДЖЕТОВ ДРУГИХ УРОВНЕЙ -677 МЛН.РУБ. -25,6%</a:t>
          </a:r>
          <a:endParaRPr lang="ru-RU" sz="1200" b="1" cap="none" spc="0" dirty="0">
            <a:ln/>
            <a:solidFill>
              <a:schemeClr val="tx1"/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0.10499</cdr:x>
      <cdr:y>0.25877</cdr:y>
    </cdr:from>
    <cdr:to>
      <cdr:x>0.46149</cdr:x>
      <cdr:y>0.3267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99583" y="1992960"/>
          <a:ext cx="4073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ПОЖЕРТВОВАНИЯ –</a:t>
          </a:r>
        </a:p>
        <a:p xmlns:a="http://schemas.openxmlformats.org/drawingml/2006/main">
          <a:pPr algn="ctr"/>
          <a:r>
            <a:rPr lang="ru-RU" sz="14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689 МЛН. РУБ. -26%</a:t>
          </a:r>
          <a:r>
            <a:rPr lang="ru-RU" sz="1400" b="1" cap="none" spc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0.6628</cdr:x>
      <cdr:y>0.25043</cdr:y>
    </cdr:from>
    <cdr:to>
      <cdr:x>0.76717</cdr:x>
      <cdr:y>0.33763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93990" y="1325880"/>
          <a:ext cx="106984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n/>
              <a:solidFill>
                <a:schemeClr val="tx1"/>
              </a:solidFill>
            </a:rPr>
            <a:t>267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0.46423</cdr:x>
      <cdr:y>0.07826</cdr:y>
    </cdr:from>
    <cdr:to>
      <cdr:x>0.72079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758588" y="414338"/>
          <a:ext cx="2629848" cy="2238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0.53256</cdr:x>
      <cdr:y>0.16753</cdr:y>
    </cdr:from>
    <cdr:to>
      <cdr:x>0.66481</cdr:x>
      <cdr:y>0.2431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58967" y="886967"/>
          <a:ext cx="13556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n/>
              <a:solidFill>
                <a:schemeClr val="tx1"/>
              </a:solidFill>
            </a:rPr>
            <a:t>165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0.54922</cdr:y>
    </cdr:from>
    <cdr:to>
      <cdr:x>0.64674</cdr:x>
      <cdr:y>0.6713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517135" y="2907791"/>
          <a:ext cx="21122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n/>
              <a:solidFill>
                <a:schemeClr val="tx1"/>
              </a:solidFill>
            </a:rPr>
            <a:t>976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0.44068</cdr:x>
      <cdr:y>0.16926</cdr:y>
    </cdr:from>
    <cdr:to>
      <cdr:x>0.53563</cdr:x>
      <cdr:y>0.24483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7134" y="896112"/>
          <a:ext cx="97329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>
              <a:ln/>
              <a:solidFill>
                <a:srgbClr val="002060"/>
              </a:solidFill>
              <a:effectLst/>
            </a:rPr>
            <a:t>118</a:t>
          </a:r>
        </a:p>
      </cdr:txBody>
    </cdr:sp>
  </cdr:relSizeAnchor>
  <cdr:relSizeAnchor xmlns:cdr="http://schemas.openxmlformats.org/drawingml/2006/chartDrawing">
    <cdr:from>
      <cdr:x>0.40678</cdr:x>
      <cdr:y>0.20035</cdr:y>
    </cdr:from>
    <cdr:to>
      <cdr:x>0.4527</cdr:x>
      <cdr:y>0.24976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169663" y="1060703"/>
          <a:ext cx="47071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>
              <a:ln/>
              <a:solidFill>
                <a:schemeClr val="tx1"/>
              </a:solidFill>
              <a:effectLst/>
            </a:rPr>
            <a:t>12</a:t>
          </a:r>
        </a:p>
      </cdr:txBody>
    </cdr:sp>
  </cdr:relSizeAnchor>
  <cdr:relSizeAnchor xmlns:cdr="http://schemas.openxmlformats.org/drawingml/2006/chartDrawing">
    <cdr:from>
      <cdr:x>0.29629</cdr:x>
      <cdr:y>0.54075</cdr:y>
    </cdr:from>
    <cdr:to>
      <cdr:x>0.76288</cdr:x>
      <cdr:y>0.97675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037098" y="2862933"/>
          <a:ext cx="4782745" cy="2308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32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endParaRPr lang="ru-RU" sz="3200" b="1" cap="none" spc="0" dirty="0">
            <a:ln/>
            <a:solidFill>
              <a:srgbClr val="002060"/>
            </a:solidFill>
            <a:effectLst/>
          </a:endParaRPr>
        </a:p>
        <a:p xmlns:a="http://schemas.openxmlformats.org/drawingml/2006/main">
          <a:pPr algn="ctr"/>
          <a:endParaRPr lang="ru-RU" sz="2400" b="1" dirty="0">
            <a:ln/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400" b="1" dirty="0">
              <a:ln/>
              <a:solidFill>
                <a:srgbClr val="002060"/>
              </a:solidFill>
            </a:rPr>
            <a:t>ВСЕГО – 2645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0.74309</cdr:x>
      <cdr:y>0.21762</cdr:y>
    </cdr:from>
    <cdr:to>
      <cdr:x>0.87511</cdr:x>
      <cdr:y>0.30482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7616949" y="1152162"/>
          <a:ext cx="1353313" cy="461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</a:t>
          </a:r>
          <a:r>
            <a: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17,3 </a:t>
          </a:r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0.16703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220" y="0"/>
          <a:ext cx="5538519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0.1047</cdr:x>
      <cdr:y>0</cdr:y>
    </cdr:from>
    <cdr:to>
      <cdr:x>0.4953</cdr:x>
      <cdr:y>0.10215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51560" y="0"/>
          <a:ext cx="392277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</a:t>
          </a:r>
          <a:endParaRPr lang="ru-RU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</cdr:y>
    </cdr:from>
    <cdr:to>
      <cdr:x>0.98806</cdr:x>
      <cdr:y>0.57292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0"/>
          <a:ext cx="4830652" cy="39703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Цель: повышение доступности качественного образования, отдыха, оздоровления и занятости детей в муниципальном образовании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район»</a:t>
          </a: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Ответственный исполнитель: Управление образования администрации МО «</a:t>
          </a:r>
          <a:r>
            <a:rPr lang="ru-RU" sz="1200" b="1" cap="none" spc="0" dirty="0" err="1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муниципальных образовательных учреждений -25</a:t>
          </a:r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-Дошкольных образовательных учреждений 11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детей– 512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-Общеобразовательных учреждений - 12</a:t>
          </a: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 Количество детей – 1446 чел.</a:t>
          </a:r>
          <a:endParaRPr lang="ru-RU" sz="12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200" b="1" dirty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200" b="1" dirty="0">
              <a:ln/>
              <a:solidFill>
                <a:schemeClr val="tx1"/>
              </a:solidFill>
            </a:rPr>
            <a:t>-Учреждений дополнительного образования -2 (Дом творчества, ДЮСШ)</a:t>
          </a:r>
        </a:p>
        <a:p xmlns:a="http://schemas.openxmlformats.org/drawingml/2006/main">
          <a:pPr algn="l"/>
          <a:r>
            <a:rPr lang="ru-RU" sz="2000" b="1" cap="none" spc="0" dirty="0">
              <a:ln/>
              <a:solidFill>
                <a:schemeClr val="tx1"/>
              </a:solidFill>
              <a:effectLst/>
            </a:rPr>
            <a:t> 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Количество детей </a:t>
          </a:r>
          <a:r>
            <a:rPr lang="ru-RU" sz="1200" b="1" dirty="0">
              <a:ln/>
              <a:solidFill>
                <a:schemeClr val="tx1"/>
              </a:solidFill>
            </a:rPr>
            <a:t>1033 </a:t>
          </a:r>
          <a:r>
            <a:rPr lang="ru-RU" sz="1200" b="1" cap="none" spc="0" dirty="0">
              <a:ln/>
              <a:solidFill>
                <a:schemeClr val="tx1"/>
              </a:solidFill>
              <a:effectLst/>
            </a:rPr>
            <a:t>чел.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0.00506</cdr:x>
      <cdr:y>0.00733</cdr:y>
    </cdr:from>
    <cdr:to>
      <cdr:x>0.10038</cdr:x>
      <cdr:y>0.13988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FAA626EE-6DFF-4939-AFED-41F8B8F9C0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957312" cy="91857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245C0B4A-86F0-43C4-B8A7-A07146582F0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0.17969</cdr:x>
      <cdr:y>0.14691</cdr:y>
    </cdr:from>
    <cdr:to>
      <cdr:x>0.8003</cdr:x>
      <cdr:y>0.28459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04604" y="1018123"/>
          <a:ext cx="6232924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>
              <a:ln/>
              <a:solidFill>
                <a:schemeClr val="accent4"/>
              </a:solidFill>
            </a:rPr>
            <a:t>ИНВЕСТИЦИИ, 2024 - 2026 </a:t>
          </a:r>
          <a:r>
            <a:rPr lang="ru-RU" sz="2800" b="1" dirty="0" err="1">
              <a:ln/>
              <a:solidFill>
                <a:schemeClr val="accent4"/>
              </a:solidFill>
            </a:rPr>
            <a:t>г.г</a:t>
          </a:r>
          <a:r>
            <a:rPr lang="ru-RU" sz="2800" b="1" dirty="0">
              <a:ln/>
              <a:solidFill>
                <a:schemeClr val="accent4"/>
              </a:solidFill>
            </a:rPr>
            <a:t>.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0.23538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«УПРАВЛЕНИЕ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МУНИЦИПАЛЬНЫМИ ФИНАНСАМИ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0.98806</cdr:x>
      <cdr:y>0.51778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830617" cy="310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качества управления муниципальными финансами, создание условий для эффективного и ответственного управления финансами муниципальных образований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  </a:t>
          </a:r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Финансовое управление МО «</a:t>
          </a:r>
          <a:r>
            <a:rPr lang="ru-RU" sz="2000" b="1" cap="none" spc="0" dirty="0" err="1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6075" y="857250"/>
            <a:ext cx="33718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6075" y="857250"/>
            <a:ext cx="337185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994-DA2E-46ED-88E1-4192608F8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0" y="1166274"/>
            <a:ext cx="7787879" cy="24810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742953"/>
            <a:ext cx="7787879" cy="17205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77455" indent="0" algn="ctr">
              <a:buNone/>
              <a:defRPr sz="2000"/>
            </a:lvl2pPr>
            <a:lvl3pPr marL="954909" indent="0" algn="ctr">
              <a:buNone/>
              <a:defRPr sz="1800"/>
            </a:lvl3pPr>
            <a:lvl4pPr marL="1432366" indent="0" algn="ctr">
              <a:buNone/>
              <a:defRPr sz="1700"/>
            </a:lvl4pPr>
            <a:lvl5pPr marL="1909819" indent="0" algn="ctr">
              <a:buNone/>
              <a:defRPr sz="1700"/>
            </a:lvl5pPr>
            <a:lvl6pPr marL="2387274" indent="0" algn="ctr">
              <a:buNone/>
              <a:defRPr sz="1700"/>
            </a:lvl6pPr>
            <a:lvl7pPr marL="2864728" indent="0" algn="ctr">
              <a:buNone/>
              <a:defRPr sz="1700"/>
            </a:lvl7pPr>
            <a:lvl8pPr marL="3342185" indent="0" algn="ctr">
              <a:buNone/>
              <a:defRPr sz="1700"/>
            </a:lvl8pPr>
            <a:lvl9pPr marL="3819639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79407"/>
            <a:ext cx="2239015" cy="6039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79407"/>
            <a:ext cx="6587247" cy="6039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2" y="1776627"/>
            <a:ext cx="8956060" cy="296433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2" y="4769013"/>
            <a:ext cx="8956060" cy="1558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7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4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2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8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64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42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19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9" y="1897047"/>
            <a:ext cx="4413131" cy="45215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3" y="379408"/>
            <a:ext cx="8956060" cy="13774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4" y="1746935"/>
            <a:ext cx="4392850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4" y="2603077"/>
            <a:ext cx="4392850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21" y="1746935"/>
            <a:ext cx="4414483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21" y="2603077"/>
            <a:ext cx="4414483" cy="38287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5" y="1026060"/>
            <a:ext cx="5256819" cy="5064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5" y="1026060"/>
            <a:ext cx="5256819" cy="50642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77455" indent="0">
              <a:buNone/>
              <a:defRPr sz="2800"/>
            </a:lvl2pPr>
            <a:lvl3pPr marL="954909" indent="0">
              <a:buNone/>
              <a:defRPr sz="2400"/>
            </a:lvl3pPr>
            <a:lvl4pPr marL="1432366" indent="0">
              <a:buNone/>
              <a:defRPr sz="2000"/>
            </a:lvl4pPr>
            <a:lvl5pPr marL="1909819" indent="0">
              <a:buNone/>
              <a:defRPr sz="2000"/>
            </a:lvl5pPr>
            <a:lvl6pPr marL="2387274" indent="0">
              <a:buNone/>
              <a:defRPr sz="2000"/>
            </a:lvl6pPr>
            <a:lvl7pPr marL="2864728" indent="0">
              <a:buNone/>
              <a:defRPr sz="2000"/>
            </a:lvl7pPr>
            <a:lvl8pPr marL="3342185" indent="0">
              <a:buNone/>
              <a:defRPr sz="2000"/>
            </a:lvl8pPr>
            <a:lvl9pPr marL="381963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91" y="379408"/>
            <a:ext cx="8956060" cy="1377422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91" y="1897047"/>
            <a:ext cx="8956060" cy="4521561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9" y="6605026"/>
            <a:ext cx="3504545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6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5490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727" indent="-238727" algn="l" defTabSz="954909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8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092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547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00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45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13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366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745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490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366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81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274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728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218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63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6.jpeg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chart" Target="../charts/chart19.xml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chart" Target="../charts/chart20.xml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microsoft.com/office/2007/relationships/hdphoto" Target="../media/hdphoto1.wdp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chart" Target="../charts/chart21.xml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9%D0%BE%D0%BD%D1%8B_%D0%A0%D0%BE%D1%81%D1%81%D0%B8%D0%B8" TargetMode="External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8%D1%80%D0%BA%D1%83%D1%82%D1%81%D0%BA%D0%BE%D0%B9_%D0%BE%D0%B1%D0%BB%D0%B0%D1%81%D1%82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ru.wikipedia.org/wiki/%D0%98%D1%80%D0%BA%D1%83%D1%82%D1%81%D0%BA%D0%B0%D1%8F_%D0%BE%D0%B1%D0%BB%D0%B0%D1%81%D1%82%D1%8C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microsoft.com/office/2007/relationships/hdphoto" Target="../media/hdphoto1.wdp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chart" Target="../charts/chart22.xml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QuickStyle" Target="../diagrams/quickStyle1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4.xml"/><Relationship Id="rId12" Type="http://schemas.openxmlformats.org/officeDocument/2006/relationships/diagramLayout" Target="../diagrams/layou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diagramData" Target="../diagrams/data15.xml"/><Relationship Id="rId5" Type="http://schemas.openxmlformats.org/officeDocument/2006/relationships/diagramData" Target="../diagrams/data14.xml"/><Relationship Id="rId15" Type="http://schemas.microsoft.com/office/2007/relationships/diagramDrawing" Target="../diagrams/drawing15.xml"/><Relationship Id="rId10" Type="http://schemas.openxmlformats.org/officeDocument/2006/relationships/image" Target="../media/image11.jpg"/><Relationship Id="rId4" Type="http://schemas.openxmlformats.org/officeDocument/2006/relationships/chart" Target="../charts/chart23.xml"/><Relationship Id="rId9" Type="http://schemas.microsoft.com/office/2007/relationships/diagramDrawing" Target="../diagrams/drawing14.xml"/><Relationship Id="rId14" Type="http://schemas.openxmlformats.org/officeDocument/2006/relationships/diagramColors" Target="../diagrams/colors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chart" Target="../charts/chart24.xml"/><Relationship Id="rId9" Type="http://schemas.microsoft.com/office/2007/relationships/diagramDrawing" Target="../diagrams/drawing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QuickStyle" Target="../diagrams/quickStyle18.xml"/><Relationship Id="rId3" Type="http://schemas.microsoft.com/office/2007/relationships/hdphoto" Target="../media/hdphoto1.wdp"/><Relationship Id="rId7" Type="http://schemas.openxmlformats.org/officeDocument/2006/relationships/diagramLayout" Target="../diagrams/layout17.xml"/><Relationship Id="rId12" Type="http://schemas.openxmlformats.org/officeDocument/2006/relationships/diagramLayout" Target="../diagrams/layou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11" Type="http://schemas.openxmlformats.org/officeDocument/2006/relationships/diagramData" Target="../diagrams/data18.xml"/><Relationship Id="rId5" Type="http://schemas.openxmlformats.org/officeDocument/2006/relationships/chart" Target="../charts/chart25.xml"/><Relationship Id="rId15" Type="http://schemas.microsoft.com/office/2007/relationships/diagramDrawing" Target="../diagrams/drawing18.xml"/><Relationship Id="rId10" Type="http://schemas.microsoft.com/office/2007/relationships/diagramDrawing" Target="../diagrams/drawing17.xml"/><Relationship Id="rId4" Type="http://schemas.openxmlformats.org/officeDocument/2006/relationships/image" Target="../media/image14.jpg"/><Relationship Id="rId9" Type="http://schemas.openxmlformats.org/officeDocument/2006/relationships/diagramColors" Target="../diagrams/colors17.xml"/><Relationship Id="rId14" Type="http://schemas.openxmlformats.org/officeDocument/2006/relationships/diagramColors" Target="../diagrams/colors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20.xml"/><Relationship Id="rId4" Type="http://schemas.openxmlformats.org/officeDocument/2006/relationships/chart" Target="../charts/chart26.xml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5" Type="http://schemas.openxmlformats.org/officeDocument/2006/relationships/diagramData" Target="../diagrams/data21.xml"/><Relationship Id="rId15" Type="http://schemas.openxmlformats.org/officeDocument/2006/relationships/image" Target="../media/image16.jpg"/><Relationship Id="rId10" Type="http://schemas.openxmlformats.org/officeDocument/2006/relationships/diagramData" Target="../diagrams/data22.xml"/><Relationship Id="rId4" Type="http://schemas.openxmlformats.org/officeDocument/2006/relationships/chart" Target="../charts/chart27.xml"/><Relationship Id="rId9" Type="http://schemas.microsoft.com/office/2007/relationships/diagramDrawing" Target="../diagrams/drawing21.xml"/><Relationship Id="rId14" Type="http://schemas.microsoft.com/office/2007/relationships/diagramDrawing" Target="../diagrams/drawin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diagramColors" Target="../diagrams/colors2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3.xml"/><Relationship Id="rId12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11" Type="http://schemas.openxmlformats.org/officeDocument/2006/relationships/diagramLayout" Target="../diagrams/layout24.xml"/><Relationship Id="rId5" Type="http://schemas.openxmlformats.org/officeDocument/2006/relationships/diagramData" Target="../diagrams/data23.xml"/><Relationship Id="rId15" Type="http://schemas.openxmlformats.org/officeDocument/2006/relationships/image" Target="../media/image17.png"/><Relationship Id="rId10" Type="http://schemas.openxmlformats.org/officeDocument/2006/relationships/diagramData" Target="../diagrams/data24.xml"/><Relationship Id="rId4" Type="http://schemas.openxmlformats.org/officeDocument/2006/relationships/chart" Target="../charts/chart28.xml"/><Relationship Id="rId9" Type="http://schemas.microsoft.com/office/2007/relationships/diagramDrawing" Target="../diagrams/drawing23.xml"/><Relationship Id="rId14" Type="http://schemas.microsoft.com/office/2007/relationships/diagramDrawing" Target="../diagrams/drawing2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image" Target="../media/image17.png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0" Type="http://schemas.openxmlformats.org/officeDocument/2006/relationships/diagramData" Target="../diagrams/data26.xml"/><Relationship Id="rId4" Type="http://schemas.openxmlformats.org/officeDocument/2006/relationships/chart" Target="../charts/chart31.xml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chart" Target="../charts/chart32.xml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hyperlink" Target="garantf1://86367.0/" TargetMode="Externa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5" Type="http://schemas.openxmlformats.org/officeDocument/2006/relationships/image" Target="../media/image20.png"/><Relationship Id="rId10" Type="http://schemas.openxmlformats.org/officeDocument/2006/relationships/diagramData" Target="../diagrams/data30.xml"/><Relationship Id="rId4" Type="http://schemas.openxmlformats.org/officeDocument/2006/relationships/chart" Target="../charts/chart33.xml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0" Type="http://schemas.openxmlformats.org/officeDocument/2006/relationships/diagramData" Target="../diagrams/data32.xml"/><Relationship Id="rId4" Type="http://schemas.openxmlformats.org/officeDocument/2006/relationships/chart" Target="../charts/chart34.xml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chart" Target="../charts/chart35.xml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chart" Target="../charts/chart36.xml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0" Type="http://schemas.openxmlformats.org/officeDocument/2006/relationships/diagramData" Target="../diagrams/data38.xml"/><Relationship Id="rId4" Type="http://schemas.openxmlformats.org/officeDocument/2006/relationships/chart" Target="../charts/chart39.xml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18" Type="http://schemas.openxmlformats.org/officeDocument/2006/relationships/diagramColors" Target="../diagrams/colors41.xml"/><Relationship Id="rId26" Type="http://schemas.openxmlformats.org/officeDocument/2006/relationships/diagramLayout" Target="../diagrams/layout43.xml"/><Relationship Id="rId3" Type="http://schemas.microsoft.com/office/2007/relationships/hdphoto" Target="../media/hdphoto1.wdp"/><Relationship Id="rId21" Type="http://schemas.openxmlformats.org/officeDocument/2006/relationships/diagramLayout" Target="../diagrams/layout42.xml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17" Type="http://schemas.openxmlformats.org/officeDocument/2006/relationships/diagramQuickStyle" Target="../diagrams/quickStyle41.xml"/><Relationship Id="rId25" Type="http://schemas.openxmlformats.org/officeDocument/2006/relationships/diagramData" Target="../diagrams/data4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1.xml"/><Relationship Id="rId20" Type="http://schemas.openxmlformats.org/officeDocument/2006/relationships/diagramData" Target="../diagrams/data42.xml"/><Relationship Id="rId29" Type="http://schemas.microsoft.com/office/2007/relationships/diagramDrawing" Target="../diagrams/drawing4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24" Type="http://schemas.microsoft.com/office/2007/relationships/diagramDrawing" Target="../diagrams/drawing42.xml"/><Relationship Id="rId5" Type="http://schemas.openxmlformats.org/officeDocument/2006/relationships/diagramData" Target="../diagrams/data39.xml"/><Relationship Id="rId15" Type="http://schemas.openxmlformats.org/officeDocument/2006/relationships/diagramData" Target="../diagrams/data41.xml"/><Relationship Id="rId23" Type="http://schemas.openxmlformats.org/officeDocument/2006/relationships/diagramColors" Target="../diagrams/colors42.xml"/><Relationship Id="rId28" Type="http://schemas.openxmlformats.org/officeDocument/2006/relationships/diagramColors" Target="../diagrams/colors43.xml"/><Relationship Id="rId10" Type="http://schemas.openxmlformats.org/officeDocument/2006/relationships/diagramData" Target="../diagrams/data40.xml"/><Relationship Id="rId19" Type="http://schemas.microsoft.com/office/2007/relationships/diagramDrawing" Target="../diagrams/drawing41.xml"/><Relationship Id="rId4" Type="http://schemas.openxmlformats.org/officeDocument/2006/relationships/chart" Target="../charts/chart40.xml"/><Relationship Id="rId9" Type="http://schemas.microsoft.com/office/2007/relationships/diagramDrawing" Target="../diagrams/drawing39.xml"/><Relationship Id="rId14" Type="http://schemas.microsoft.com/office/2007/relationships/diagramDrawing" Target="../diagrams/drawing40.xml"/><Relationship Id="rId22" Type="http://schemas.openxmlformats.org/officeDocument/2006/relationships/diagramQuickStyle" Target="../diagrams/quickStyle42.xml"/><Relationship Id="rId27" Type="http://schemas.openxmlformats.org/officeDocument/2006/relationships/diagramQuickStyle" Target="../diagrams/quickStyle4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diagramLayout" Target="../diagrams/layout44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4.xml"/><Relationship Id="rId11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microsoft.com/office/2007/relationships/diagramDrawing" Target="../diagrams/drawing44.xml"/><Relationship Id="rId4" Type="http://schemas.microsoft.com/office/2007/relationships/hdphoto" Target="../media/hdphoto1.wdp"/><Relationship Id="rId9" Type="http://schemas.openxmlformats.org/officeDocument/2006/relationships/diagramColors" Target="../diagrams/colors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microsoft.com/office/2007/relationships/hdphoto" Target="../media/hdphoto1.wdp"/><Relationship Id="rId7" Type="http://schemas.openxmlformats.org/officeDocument/2006/relationships/diagramColors" Target="../diagrams/colors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Relationship Id="rId9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242177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7744" y="365760"/>
            <a:ext cx="9983494" cy="7529227"/>
          </a:xfrm>
          <a:prstGeom prst="rect">
            <a:avLst/>
          </a:prstGeom>
        </p:spPr>
        <p:txBody>
          <a:bodyPr wrap="square" lIns="95490" tIns="47745" rIns="95490" bIns="47745">
            <a:spAutoFit/>
          </a:bodyPr>
          <a:lstStyle/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2024 ГОД И ПЛАНОВЫЙ ПЕРИОД 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2025 И 2026 ГОДОВ</a:t>
            </a: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 </a:t>
            </a:r>
          </a:p>
          <a:p>
            <a:pPr algn="ctr" defTabSz="954909">
              <a:defRPr/>
            </a:pPr>
            <a:r>
              <a:rPr lang="ru-RU" sz="4300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для граждан</a:t>
            </a:r>
          </a:p>
          <a:p>
            <a:pPr algn="ctr" defTabSz="954909">
              <a:defRPr/>
            </a:pPr>
            <a:endParaRPr lang="ru-RU" sz="4300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9704" y="146304"/>
            <a:ext cx="5894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Приобретение денег требует доблести. </a:t>
            </a:r>
          </a:p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Сохранение денег требует рассудительности. </a:t>
            </a:r>
          </a:p>
          <a:p>
            <a:pPr algn="ctr">
              <a:defRPr/>
            </a:pPr>
            <a:r>
              <a:rPr lang="ru-RU" b="1" i="1" spc="328" dirty="0">
                <a:ln w="11430" cmpd="sng">
                  <a:gradFill flip="none" rotWithShape="1">
                    <a:gsLst>
                      <a:gs pos="100000">
                        <a:schemeClr val="accent4">
                          <a:lumMod val="50000"/>
                        </a:schemeClr>
                      </a:gs>
                      <a:gs pos="23000">
                        <a:schemeClr val="accent4">
                          <a:lumMod val="89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  <a:gs pos="97000">
                        <a:schemeClr val="accent4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  <a:miter lim="800000"/>
                </a:ln>
                <a:solidFill>
                  <a:schemeClr val="accent4">
                    <a:lumMod val="50000"/>
                    <a:alpha val="93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ngsana New" panose="02020603050405020304" pitchFamily="18" charset="-34"/>
              </a:rPr>
              <a:t>Трата же денег требует искусства (Бертольд Ауэрбах)</a:t>
            </a:r>
          </a:p>
          <a:p>
            <a:pPr algn="ctr">
              <a:defRPr/>
            </a:pPr>
            <a:endParaRPr lang="ru-RU" b="1" i="1" spc="328" dirty="0">
              <a:ln w="11430" cmpd="sng"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</a:ln>
              <a:solidFill>
                <a:schemeClr val="accent4">
                  <a:lumMod val="50000"/>
                  <a:alpha val="93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08700"/>
              </p:ext>
            </p:extLst>
          </p:nvPr>
        </p:nvGraphicFramePr>
        <p:xfrm>
          <a:off x="3297382" y="5166567"/>
          <a:ext cx="7435273" cy="18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63808" y="6182019"/>
            <a:ext cx="817716" cy="43958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27342" y="688932"/>
            <a:ext cx="8475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бюджета в динамике, млн.рублей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91135754"/>
              </p:ext>
            </p:extLst>
          </p:nvPr>
        </p:nvGraphicFramePr>
        <p:xfrm>
          <a:off x="34246" y="1159226"/>
          <a:ext cx="1029054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1127342" y="3657599"/>
            <a:ext cx="90141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167,8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54909" y="3657598"/>
            <a:ext cx="692727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157,8</a:t>
            </a:r>
            <a:r>
              <a:rPr lang="ru-RU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</a:p>
        </p:txBody>
      </p:sp>
      <p:graphicFrame>
        <p:nvGraphicFramePr>
          <p:cNvPr id="15" name="Object 45">
            <a:extLst>
              <a:ext uri="{FF2B5EF4-FFF2-40B4-BE49-F238E27FC236}">
                <a16:creationId xmlns:a16="http://schemas.microsoft.com/office/drawing/2014/main" id="{15E11653-10A5-4B48-A205-C038E1056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557992"/>
              </p:ext>
            </p:extLst>
          </p:nvPr>
        </p:nvGraphicFramePr>
        <p:xfrm>
          <a:off x="249382" y="5118578"/>
          <a:ext cx="2521528" cy="174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6188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7254689"/>
              </p:ext>
            </p:extLst>
          </p:nvPr>
        </p:nvGraphicFramePr>
        <p:xfrm>
          <a:off x="970961" y="103695"/>
          <a:ext cx="11425286" cy="770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11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466" y="26483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98" y="7592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369454" y="2569731"/>
            <a:ext cx="2101699" cy="155596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2024 г. </a:t>
            </a:r>
          </a:p>
          <a:p>
            <a:pPr algn="ctr"/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2645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9149" y="497882"/>
            <a:ext cx="8865539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202</a:t>
            </a:r>
            <a:r>
              <a:rPr lang="en-US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ГОДУ,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93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12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49808" y="798003"/>
            <a:ext cx="924458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32042491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13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1022230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Межбюджетных трансфертов, поступающих в бюджет,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7943471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48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/>
        </p:nvGraphicFramePr>
        <p:xfrm>
          <a:off x="4982729" y="1882701"/>
          <a:ext cx="5389592" cy="46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5700188" y="-11517"/>
            <a:ext cx="4672133" cy="39319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3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3232" y="502919"/>
            <a:ext cx="9539547" cy="786396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40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2024 году</a:t>
            </a:r>
            <a:r>
              <a:rPr lang="ru-RU" sz="4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70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57930"/>
              </p:ext>
            </p:extLst>
          </p:nvPr>
        </p:nvGraphicFramePr>
        <p:xfrm>
          <a:off x="-566927" y="1088137"/>
          <a:ext cx="10250423" cy="52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328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15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9077" y="-123876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1892" y="517236"/>
            <a:ext cx="9412500" cy="712017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о расходах по разделам в динамике,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41210452"/>
              </p:ext>
            </p:extLst>
          </p:nvPr>
        </p:nvGraphicFramePr>
        <p:xfrm>
          <a:off x="0" y="1229253"/>
          <a:ext cx="10241279" cy="575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2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056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6917720"/>
              </p:ext>
            </p:extLst>
          </p:nvPr>
        </p:nvGraphicFramePr>
        <p:xfrm>
          <a:off x="118872" y="308494"/>
          <a:ext cx="9967639" cy="68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81318180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9227063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0819111"/>
              </p:ext>
            </p:extLst>
          </p:nvPr>
        </p:nvGraphicFramePr>
        <p:xfrm>
          <a:off x="429768" y="1426464"/>
          <a:ext cx="4809744" cy="263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5812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17646049"/>
              </p:ext>
            </p:extLst>
          </p:nvPr>
        </p:nvGraphicFramePr>
        <p:xfrm>
          <a:off x="61141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4106339"/>
              </p:ext>
            </p:extLst>
          </p:nvPr>
        </p:nvGraphicFramePr>
        <p:xfrm>
          <a:off x="979055" y="2484582"/>
          <a:ext cx="8876145" cy="422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25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7" y="87249"/>
            <a:ext cx="1313739" cy="91859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251857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46579010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46824592"/>
              </p:ext>
            </p:extLst>
          </p:nvPr>
        </p:nvGraphicFramePr>
        <p:xfrm>
          <a:off x="493776" y="2057400"/>
          <a:ext cx="4617721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584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5400" y="943586"/>
            <a:ext cx="3797924" cy="311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1" descr="Карта-сх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65625" y="196312"/>
            <a:ext cx="5087927" cy="680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s://upload.wikimedia.org/wikipedia/commons/f/f9/Flag_of_Zhigalovsky_rayon_%28Irkutsk_oblast%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00" y="4161954"/>
            <a:ext cx="3712577" cy="27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"/>
            <a:ext cx="6909122" cy="958197"/>
          </a:xfrm>
          <a:prstGeom prst="rect">
            <a:avLst/>
          </a:prstGeom>
        </p:spPr>
        <p:txBody>
          <a:bodyPr lIns="95490" tIns="47745" rIns="95490" bIns="47745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ЖИГАЛОВСКИЙ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—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7" action="ppaction://hlinkfile" tooltip="Административно-территориальное деление Иркутской области"/>
              </a:rPr>
              <a:t>административно-территориальное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8" action="ppaction://hlinkfile" tooltip="Районы России"/>
              </a:rPr>
              <a:t>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9" action="ppaction://hlinkfile" tooltip="Муниципальное образование"/>
              </a:rPr>
              <a:t>муниципальное образование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0" action="ppaction://hlinkfile" tooltip="Муниципальный район"/>
              </a:rPr>
              <a:t>муниципальный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1" action="ppaction://hlinkfile" tooltip="Иркутская область"/>
              </a:rPr>
              <a:t>Иркутской области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2" action="ppaction://hlinkfile" tooltip="Россия"/>
              </a:rPr>
              <a:t>России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88961"/>
            <a:ext cx="972813" cy="32427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4927825"/>
              </p:ext>
            </p:extLst>
          </p:nvPr>
        </p:nvGraphicFramePr>
        <p:xfrm>
          <a:off x="161528" y="278557"/>
          <a:ext cx="10079720" cy="684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1986027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1513592"/>
              </p:ext>
            </p:extLst>
          </p:nvPr>
        </p:nvGraphicFramePr>
        <p:xfrm>
          <a:off x="621792" y="2459736"/>
          <a:ext cx="4489705" cy="22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7169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076647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92391425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" y="128016"/>
            <a:ext cx="989197" cy="107163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61514153"/>
              </p:ext>
            </p:extLst>
          </p:nvPr>
        </p:nvGraphicFramePr>
        <p:xfrm>
          <a:off x="402336" y="1728216"/>
          <a:ext cx="4709161" cy="275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6959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9761806"/>
              </p:ext>
            </p:extLst>
          </p:nvPr>
        </p:nvGraphicFramePr>
        <p:xfrm>
          <a:off x="170347" y="225162"/>
          <a:ext cx="10043144" cy="712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8303329"/>
              </p:ext>
            </p:extLst>
          </p:nvPr>
        </p:nvGraphicFramePr>
        <p:xfrm>
          <a:off x="1028872" y="2412254"/>
          <a:ext cx="8807855" cy="448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944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10312"/>
            <a:ext cx="1289143" cy="74980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78962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87983714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28798541"/>
              </p:ext>
            </p:extLst>
          </p:nvPr>
        </p:nvGraphicFramePr>
        <p:xfrm>
          <a:off x="530352" y="2368296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1631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173088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67031331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1943665"/>
              </p:ext>
            </p:extLst>
          </p:nvPr>
        </p:nvGraphicFramePr>
        <p:xfrm>
          <a:off x="530352" y="1755648"/>
          <a:ext cx="4809744" cy="24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263" y="250205"/>
            <a:ext cx="955897" cy="10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393106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2764750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1582514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" y="225271"/>
            <a:ext cx="905149" cy="1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3866113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70360693"/>
              </p:ext>
            </p:extLst>
          </p:nvPr>
        </p:nvGraphicFramePr>
        <p:xfrm>
          <a:off x="320041" y="4913745"/>
          <a:ext cx="9886141" cy="208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3593809"/>
              </p:ext>
            </p:extLst>
          </p:nvPr>
        </p:nvGraphicFramePr>
        <p:xfrm>
          <a:off x="393193" y="2176273"/>
          <a:ext cx="4818888" cy="231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4255968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6D25351-654F-46E0-8276-C6E78BA4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015154"/>
              </p:ext>
            </p:extLst>
          </p:nvPr>
        </p:nvGraphicFramePr>
        <p:xfrm>
          <a:off x="4313382" y="736093"/>
          <a:ext cx="5237018" cy="14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481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7141173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52636241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81206028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6007621"/>
              </p:ext>
            </p:extLst>
          </p:nvPr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54983494"/>
              </p:ext>
            </p:extLst>
          </p:nvPr>
        </p:nvGraphicFramePr>
        <p:xfrm>
          <a:off x="402337" y="5084064"/>
          <a:ext cx="9517518" cy="1944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72769588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9087662" cy="4703021"/>
          </a:xfrm>
        </p:spPr>
        <p:txBody>
          <a:bodyPr/>
          <a:lstStyle/>
          <a:p>
            <a:pPr algn="just" eaLnBrk="1" hangingPunct="1"/>
            <a:endParaRPr lang="ru-RU" dirty="0">
              <a:hlinkClick r:id="rId4"/>
            </a:endParaRPr>
          </a:p>
          <a:p>
            <a:pPr marL="0" indent="0" algn="just" eaLnBrk="1" hangingPunct="1">
              <a:buNone/>
            </a:pPr>
            <a:endParaRPr lang="ru-RU" dirty="0">
              <a:hlinkClick r:id="rId4"/>
            </a:endParaRPr>
          </a:p>
          <a:p>
            <a:pPr marL="0" indent="0" algn="ctr" eaLnBrk="1" hangingPunct="1">
              <a:buNone/>
            </a:pPr>
            <a:r>
              <a:rPr lang="ru-RU" b="1" dirty="0">
                <a:hlinkClick r:id="rId4"/>
              </a:rPr>
              <a:t>Федеральным законом от 6 октября 2003 г. N 131-ФЗ "Об общих принципах организации местного самоуправления в Российской Федерации"</a:t>
            </a:r>
            <a:endParaRPr lang="ru-RU" b="1" dirty="0"/>
          </a:p>
          <a:p>
            <a:pPr algn="just" eaLnBrk="1" hangingPunct="1">
              <a:buFont typeface="Arial" charset="0"/>
              <a:buNone/>
            </a:pPr>
            <a:endParaRPr lang="ru-RU" b="1" dirty="0"/>
          </a:p>
          <a:p>
            <a:pPr algn="just" eaLnBrk="1" hangingPunct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Статья 15. Вопросы местного значения муниципального района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522866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87609" y="1204258"/>
            <a:ext cx="10571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ПОЛНОМОЧИЯ МУНИЦИПАЛЬНОГО РАЙОНА ОПРЕДЕЛЕНЫ</a:t>
            </a:r>
          </a:p>
        </p:txBody>
      </p:sp>
    </p:spTree>
    <p:extLst>
      <p:ext uri="{BB962C8B-B14F-4D97-AF65-F5344CB8AC3E}">
        <p14:creationId xmlns:p14="http://schemas.microsoft.com/office/powerpoint/2010/main" val="311946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56567941"/>
              </p:ext>
            </p:extLst>
          </p:nvPr>
        </p:nvGraphicFramePr>
        <p:xfrm>
          <a:off x="385223" y="364366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59542519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36385800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223" y="292608"/>
            <a:ext cx="88676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03128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00961441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37016906"/>
              </p:ext>
            </p:extLst>
          </p:nvPr>
        </p:nvGraphicFramePr>
        <p:xfrm>
          <a:off x="521208" y="1682496"/>
          <a:ext cx="4754881" cy="27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63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914616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163624899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86048752"/>
              </p:ext>
            </p:extLst>
          </p:nvPr>
        </p:nvGraphicFramePr>
        <p:xfrm>
          <a:off x="521208" y="1911096"/>
          <a:ext cx="4754881" cy="24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262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9094487"/>
              </p:ext>
            </p:extLst>
          </p:nvPr>
        </p:nvGraphicFramePr>
        <p:xfrm>
          <a:off x="136090" y="84266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86765353"/>
              </p:ext>
            </p:extLst>
          </p:nvPr>
        </p:nvGraphicFramePr>
        <p:xfrm>
          <a:off x="1551214" y="5081451"/>
          <a:ext cx="7772399" cy="193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82821198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8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26466253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6D25351-654F-46E0-8276-C6E78BA4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517813"/>
              </p:ext>
            </p:extLst>
          </p:nvPr>
        </p:nvGraphicFramePr>
        <p:xfrm>
          <a:off x="4033157" y="736093"/>
          <a:ext cx="5617029" cy="14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chart">
            <a:extLst>
              <a:ext uri="{FF2B5EF4-FFF2-40B4-BE49-F238E27FC236}">
                <a16:creationId xmlns:a16="http://schemas.microsoft.com/office/drawing/2014/main" id="{7B55D8AA-4F4A-4534-9E4D-326EB8B31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2" y="30345"/>
            <a:ext cx="873864" cy="5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8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92364" y="94552"/>
          <a:ext cx="10130596" cy="69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34426293"/>
              </p:ext>
            </p:extLst>
          </p:nvPr>
        </p:nvGraphicFramePr>
        <p:xfrm>
          <a:off x="2145053" y="5081451"/>
          <a:ext cx="6139411" cy="19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84464" y="2807209"/>
            <a:ext cx="1810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1337996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33716736"/>
              </p:ext>
            </p:extLst>
          </p:nvPr>
        </p:nvGraphicFramePr>
        <p:xfrm>
          <a:off x="710861" y="1220662"/>
          <a:ext cx="925483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5493901"/>
              </p:ext>
            </p:extLst>
          </p:nvPr>
        </p:nvGraphicFramePr>
        <p:xfrm>
          <a:off x="699347" y="2813937"/>
          <a:ext cx="9266350" cy="12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46214748"/>
              </p:ext>
            </p:extLst>
          </p:nvPr>
        </p:nvGraphicFramePr>
        <p:xfrm>
          <a:off x="710861" y="4020542"/>
          <a:ext cx="9254836" cy="11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72422367"/>
              </p:ext>
            </p:extLst>
          </p:nvPr>
        </p:nvGraphicFramePr>
        <p:xfrm>
          <a:off x="710861" y="5223360"/>
          <a:ext cx="9254836" cy="94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42653516"/>
              </p:ext>
            </p:extLst>
          </p:nvPr>
        </p:nvGraphicFramePr>
        <p:xfrm>
          <a:off x="699347" y="6179323"/>
          <a:ext cx="9285285" cy="8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251987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16481610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95F0E50-3779-4B6B-A9BB-104D2170C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18633"/>
              </p:ext>
            </p:extLst>
          </p:nvPr>
        </p:nvGraphicFramePr>
        <p:xfrm>
          <a:off x="411481" y="1120140"/>
          <a:ext cx="9612629" cy="5757452"/>
        </p:xfrm>
        <a:graphic>
          <a:graphicData uri="http://schemas.openxmlformats.org/drawingml/2006/table">
            <a:tbl>
              <a:tblPr/>
              <a:tblGrid>
                <a:gridCol w="1709325">
                  <a:extLst>
                    <a:ext uri="{9D8B030D-6E8A-4147-A177-3AD203B41FA5}">
                      <a16:colId xmlns:a16="http://schemas.microsoft.com/office/drawing/2014/main" val="1003720196"/>
                    </a:ext>
                  </a:extLst>
                </a:gridCol>
                <a:gridCol w="1997309">
                  <a:extLst>
                    <a:ext uri="{9D8B030D-6E8A-4147-A177-3AD203B41FA5}">
                      <a16:colId xmlns:a16="http://schemas.microsoft.com/office/drawing/2014/main" val="2442131028"/>
                    </a:ext>
                  </a:extLst>
                </a:gridCol>
                <a:gridCol w="1997309">
                  <a:extLst>
                    <a:ext uri="{9D8B030D-6E8A-4147-A177-3AD203B41FA5}">
                      <a16:colId xmlns:a16="http://schemas.microsoft.com/office/drawing/2014/main" val="650438792"/>
                    </a:ext>
                  </a:extLst>
                </a:gridCol>
                <a:gridCol w="1052071">
                  <a:extLst>
                    <a:ext uri="{9D8B030D-6E8A-4147-A177-3AD203B41FA5}">
                      <a16:colId xmlns:a16="http://schemas.microsoft.com/office/drawing/2014/main" val="730442688"/>
                    </a:ext>
                  </a:extLst>
                </a:gridCol>
                <a:gridCol w="780344">
                  <a:extLst>
                    <a:ext uri="{9D8B030D-6E8A-4147-A177-3AD203B41FA5}">
                      <a16:colId xmlns:a16="http://schemas.microsoft.com/office/drawing/2014/main" val="1436691787"/>
                    </a:ext>
                  </a:extLst>
                </a:gridCol>
                <a:gridCol w="717637">
                  <a:extLst>
                    <a:ext uri="{9D8B030D-6E8A-4147-A177-3AD203B41FA5}">
                      <a16:colId xmlns:a16="http://schemas.microsoft.com/office/drawing/2014/main" val="1930785494"/>
                    </a:ext>
                  </a:extLst>
                </a:gridCol>
                <a:gridCol w="647964">
                  <a:extLst>
                    <a:ext uri="{9D8B030D-6E8A-4147-A177-3AD203B41FA5}">
                      <a16:colId xmlns:a16="http://schemas.microsoft.com/office/drawing/2014/main" val="3006265465"/>
                    </a:ext>
                  </a:extLst>
                </a:gridCol>
                <a:gridCol w="710670">
                  <a:extLst>
                    <a:ext uri="{9D8B030D-6E8A-4147-A177-3AD203B41FA5}">
                      <a16:colId xmlns:a16="http://schemas.microsoft.com/office/drawing/2014/main" val="776586420"/>
                    </a:ext>
                  </a:extLst>
                </a:gridCol>
              </a:tblGrid>
              <a:tr h="67138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групп (пенсионеры, молодые семьи, многодетные семьи, обучающиеся, дети дошкольного возраста, врачи, педагоги и т.д.) 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получателей целевой групп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выплаты (в т.ч. компенсации, льготы)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НПА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 на 1 получателя, руб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финансовых средств, тыс.рублей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26675"/>
                  </a:ext>
                </a:extLst>
              </a:tr>
              <a:tr h="227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69453"/>
                  </a:ext>
                </a:extLst>
              </a:tr>
              <a:tr h="227403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на 2020-2026 годы"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55187"/>
                  </a:ext>
                </a:extLst>
              </a:tr>
              <a:tr h="227403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«Развитие системы дошкольного, общего и дополнительного образования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Жигаловском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районе» на 2020-2026 годы 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76192"/>
                  </a:ext>
                </a:extLst>
              </a:tr>
              <a:tr h="920443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 дошкольного возраста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льгота 30% по родительской плате для одиноких родителей, имеющих одного ребенка и доход на одного члена семьи ниже установленного в Иркутской области прожиточного минимума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муниципального образования "Жигаловский район" № 02 от 13.01.2022г.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9-10 часов, пребывание - 37,94 руб, до 5 час - 26,36 руб.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435084"/>
                  </a:ext>
                </a:extLst>
              </a:tr>
              <a:tr h="880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освобождение от родительской платы родителей детей инвалидов, детей с туберкулезной интоксикацией, детей сирот, детей, оставшихся без попечения родителей, воспитанников граждан, призванных на военную службу по мобилизации в Вооруженные Силы РФ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муниципального образования "Жигаловский район" № 02 от 13.01.2022г.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9-10,5 час, пребывание - 126,45 руб., до 5 час - 87,88 руб.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117,5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117,5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117,5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656606"/>
                  </a:ext>
                </a:extLst>
              </a:tr>
              <a:tr h="88031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Граждане, проживающие на территории района, заключившие договор о целевом обучении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материальное стимулирование граждан, проживающих на территории района, заключившие договор о целевом обучении по образовательным программам средне специального и высшего образования по направлению "Образование и педагогические науки"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муниципального образования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Жигаловский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район" №17 от 14.02.2023г.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76102"/>
                  </a:ext>
                </a:extLst>
              </a:tr>
              <a:tr h="88031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Молодые специалисты из числа педагогоческих работников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единовременная денежная выплата молодым специалистам из числа педагогических работников в муниципальных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образовантельных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организациях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Жигаловского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Постановления администрации муниципального образования "Жигаловский район" №214,215 от 06.12.2022 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высшее образование - 173000,0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среднее специальное - 115000,0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184299"/>
                  </a:ext>
                </a:extLst>
              </a:tr>
              <a:tr h="8424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Обучающиеся проживающие в пришкольных интернатах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пятиразовое питание  обучающихся, проживающих в пришкольных интернатах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муниципального образования "Жигаловский район" № 50 от 31.03.2022г.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7-11 лет - 378 руб, 18 лет - 442 руб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910,7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910,7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910,7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3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53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C04C61D-5DA4-483F-9B53-EC16C1BA8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40429"/>
              </p:ext>
            </p:extLst>
          </p:nvPr>
        </p:nvGraphicFramePr>
        <p:xfrm>
          <a:off x="350982" y="997527"/>
          <a:ext cx="9809018" cy="5159066"/>
        </p:xfrm>
        <a:graphic>
          <a:graphicData uri="http://schemas.openxmlformats.org/drawingml/2006/table">
            <a:tbl>
              <a:tblPr/>
              <a:tblGrid>
                <a:gridCol w="2054884">
                  <a:extLst>
                    <a:ext uri="{9D8B030D-6E8A-4147-A177-3AD203B41FA5}">
                      <a16:colId xmlns:a16="http://schemas.microsoft.com/office/drawing/2014/main" val="1602347802"/>
                    </a:ext>
                  </a:extLst>
                </a:gridCol>
                <a:gridCol w="644943">
                  <a:extLst>
                    <a:ext uri="{9D8B030D-6E8A-4147-A177-3AD203B41FA5}">
                      <a16:colId xmlns:a16="http://schemas.microsoft.com/office/drawing/2014/main" val="1963372867"/>
                    </a:ext>
                  </a:extLst>
                </a:gridCol>
                <a:gridCol w="2401086">
                  <a:extLst>
                    <a:ext uri="{9D8B030D-6E8A-4147-A177-3AD203B41FA5}">
                      <a16:colId xmlns:a16="http://schemas.microsoft.com/office/drawing/2014/main" val="1422812887"/>
                    </a:ext>
                  </a:extLst>
                </a:gridCol>
                <a:gridCol w="1264758">
                  <a:extLst>
                    <a:ext uri="{9D8B030D-6E8A-4147-A177-3AD203B41FA5}">
                      <a16:colId xmlns:a16="http://schemas.microsoft.com/office/drawing/2014/main" val="3022940732"/>
                    </a:ext>
                  </a:extLst>
                </a:gridCol>
                <a:gridCol w="938098">
                  <a:extLst>
                    <a:ext uri="{9D8B030D-6E8A-4147-A177-3AD203B41FA5}">
                      <a16:colId xmlns:a16="http://schemas.microsoft.com/office/drawing/2014/main" val="2795854167"/>
                    </a:ext>
                  </a:extLst>
                </a:gridCol>
                <a:gridCol w="862716">
                  <a:extLst>
                    <a:ext uri="{9D8B030D-6E8A-4147-A177-3AD203B41FA5}">
                      <a16:colId xmlns:a16="http://schemas.microsoft.com/office/drawing/2014/main" val="2663808917"/>
                    </a:ext>
                  </a:extLst>
                </a:gridCol>
                <a:gridCol w="778957">
                  <a:extLst>
                    <a:ext uri="{9D8B030D-6E8A-4147-A177-3AD203B41FA5}">
                      <a16:colId xmlns:a16="http://schemas.microsoft.com/office/drawing/2014/main" val="3073301551"/>
                    </a:ext>
                  </a:extLst>
                </a:gridCol>
                <a:gridCol w="863576">
                  <a:extLst>
                    <a:ext uri="{9D8B030D-6E8A-4147-A177-3AD203B41FA5}">
                      <a16:colId xmlns:a16="http://schemas.microsoft.com/office/drawing/2014/main" val="321123496"/>
                    </a:ext>
                  </a:extLst>
                </a:gridCol>
              </a:tblGrid>
              <a:tr h="457273">
                <a:tc gridSpan="8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муниципального управления Администрации муниципального образования «Жигаловский район»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2020-2026 годы"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05386"/>
                  </a:ext>
                </a:extLst>
              </a:tr>
              <a:tr h="27436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№1 «Обеспечение деятельности Администрации муниципального образования «Жигаловский район» на 2020 - 2026 годы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64086"/>
                  </a:ext>
                </a:extLst>
              </a:tr>
              <a:tr h="6663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Пенсионеры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пенсия за выслугу лет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Думы МО "Жигаловский район" № 82 от 29.10.2019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4754,0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78499"/>
                  </a:ext>
                </a:extLst>
              </a:tr>
              <a:tr h="27436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политика муниципального образования "Жигаловский район" на 2020-2026 годы"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51919"/>
                  </a:ext>
                </a:extLst>
              </a:tr>
              <a:tr h="27436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"Медицинские кадры на 2020-2026 годы"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29166"/>
                  </a:ext>
                </a:extLst>
              </a:tr>
              <a:tr h="10451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Обучающиеся 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материальное стимулирование граждан, проживающих на территории района, заключившие договор о целевом обучении по направлению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«Медицина»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муниципального образования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Жигаловский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район" №17 от 14.02.2023г.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86157"/>
                  </a:ext>
                </a:extLst>
              </a:tr>
              <a:tr h="600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медицинский персонал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единовременная денежная выплата среднему медицинскому персоналу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Думы МО "Жигаловский район" № 85 от 26.11.2019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42310"/>
                  </a:ext>
                </a:extLst>
              </a:tr>
              <a:tr h="27436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"Оказание помощи семьям участников СВО"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1078"/>
                  </a:ext>
                </a:extLst>
              </a:tr>
              <a:tr h="600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Члены семей лиц, призванных на военную службу по мобилизации в Вооруженные Силы РФ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дополнительная мера материальной поддержки членам семей участников СВО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Думы МО "Жигаловский район" № 57 от 21.11.2023 г</a:t>
                      </a:r>
                    </a:p>
                  </a:txBody>
                  <a:tcPr marL="7650" marR="7650" marT="76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50" marR="7650" marT="7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4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556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1616" y="1738487"/>
            <a:ext cx="3184146" cy="20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 flipH="1">
            <a:off x="6244280" y="5194620"/>
            <a:ext cx="1796517" cy="146685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1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проекту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8468463" y="5194619"/>
            <a:ext cx="1915374" cy="1342945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11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отчету об исполнении 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2793764"/>
              </p:ext>
            </p:extLst>
          </p:nvPr>
        </p:nvGraphicFramePr>
        <p:xfrm>
          <a:off x="6816435" y="3755307"/>
          <a:ext cx="2728397" cy="83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Прямая со стрелкой 8"/>
          <p:cNvCxnSpPr>
            <a:cxnSpLocks/>
            <a:endCxn id="6" idx="0"/>
          </p:cNvCxnSpPr>
          <p:nvPr/>
        </p:nvCxnSpPr>
        <p:spPr>
          <a:xfrm flipH="1">
            <a:off x="7142538" y="4586407"/>
            <a:ext cx="898259" cy="608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8354860" y="4586407"/>
            <a:ext cx="1010813" cy="63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544822" y="4990723"/>
            <a:ext cx="4985566" cy="13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54" tIns="50027" rIns="100054" bIns="50027" anchor="ctr">
            <a:spAutoFit/>
          </a:bodyPr>
          <a:lstStyle/>
          <a:p>
            <a:pPr algn="ctr"/>
            <a:r>
              <a:rPr lang="ru-RU" sz="1500" b="1" i="1" dirty="0">
                <a:latin typeface="Calibri" pitchFamily="34" charset="0"/>
              </a:rPr>
              <a:t>Ключевой инструмент в распространении информации о финансах района -</a:t>
            </a:r>
            <a:r>
              <a:rPr lang="ru-RU" sz="1500" b="1" i="1" dirty="0">
                <a:cs typeface="Times New Roman" pitchFamily="18" charset="0"/>
              </a:rPr>
              <a:t>официальный сайт муниципального образования «</a:t>
            </a:r>
            <a:r>
              <a:rPr lang="ru-RU" sz="1500" b="1" i="1" dirty="0" err="1">
                <a:cs typeface="Times New Roman" pitchFamily="18" charset="0"/>
              </a:rPr>
              <a:t>Жигаловский</a:t>
            </a:r>
            <a:r>
              <a:rPr lang="ru-RU" sz="1500" b="1" i="1" dirty="0">
                <a:cs typeface="Times New Roman" pitchFamily="18" charset="0"/>
              </a:rPr>
              <a:t> район» в информационно-телекоммуникационной сети «Интернет» </a:t>
            </a:r>
            <a:r>
              <a:rPr lang="en-US" b="1" i="1" dirty="0">
                <a:cs typeface="Times New Roman" pitchFamily="18" charset="0"/>
              </a:rPr>
              <a:t>http://zhigalovo.irkobl.ru/</a:t>
            </a:r>
            <a:endParaRPr lang="ru-RU" b="1" i="1" dirty="0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3064" y="1654183"/>
            <a:ext cx="2198368" cy="206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0910" y="588723"/>
            <a:ext cx="74970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Вовлечение граждан в бюджетный процесс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Инициативное бюджетирование - Экономика - Официальный сайт Асбестовского  городского округа">
            <a:extLst>
              <a:ext uri="{FF2B5EF4-FFF2-40B4-BE49-F238E27FC236}">
                <a16:creationId xmlns:a16="http://schemas.microsoft.com/office/drawing/2014/main" id="{3D6EB258-ED03-4B77-96A0-AFBD0A33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51" y="2396238"/>
            <a:ext cx="32670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4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74451"/>
              </p:ext>
            </p:extLst>
          </p:nvPr>
        </p:nvGraphicFramePr>
        <p:xfrm>
          <a:off x="321991" y="1415440"/>
          <a:ext cx="4700946" cy="25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49315"/>
              </p:ext>
            </p:extLst>
          </p:nvPr>
        </p:nvGraphicFramePr>
        <p:xfrm>
          <a:off x="5201389" y="1453019"/>
          <a:ext cx="5007323" cy="25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394327"/>
              </p:ext>
            </p:extLst>
          </p:nvPr>
        </p:nvGraphicFramePr>
        <p:xfrm>
          <a:off x="48814" y="4083484"/>
          <a:ext cx="5164555" cy="28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336588"/>
              </p:ext>
            </p:extLst>
          </p:nvPr>
        </p:nvGraphicFramePr>
        <p:xfrm>
          <a:off x="5201389" y="3794760"/>
          <a:ext cx="5073961" cy="316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260" y="570854"/>
            <a:ext cx="9795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787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192" y="196304"/>
            <a:ext cx="9345454" cy="8907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52" y="495320"/>
            <a:ext cx="9894362" cy="2901798"/>
          </a:xfrm>
          <a:prstGeom prst="rect">
            <a:avLst/>
          </a:prstGeom>
        </p:spPr>
        <p:txBody>
          <a:bodyPr lIns="100054" tIns="50027" rIns="100054" bIns="50027">
            <a:spAutoFit/>
          </a:bodyPr>
          <a:lstStyle/>
          <a:p>
            <a:pPr algn="just"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sz="2600" dirty="0"/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2307647"/>
              </p:ext>
            </p:extLst>
          </p:nvPr>
        </p:nvGraphicFramePr>
        <p:xfrm>
          <a:off x="449167" y="1302707"/>
          <a:ext cx="9567276" cy="55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4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/>
          </a:p>
          <a:p>
            <a:pPr eaLnBrk="1" hangingPunct="1">
              <a:buFont typeface="Arial" charset="0"/>
              <a:buNone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0074" y="663880"/>
            <a:ext cx="82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ОСНОВНЫЕ ПОНЯТИЯ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(глоссарий)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6943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bright="42000" contrast="10000"/>
          </a:blip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lvl="1" eaLnBrk="1" hangingPunct="1"/>
            <a:endParaRPr lang="ru-RU"/>
          </a:p>
          <a:p>
            <a:pPr lvl="1" eaLnBrk="1" hangingPunct="1"/>
            <a:endParaRPr lang="ru-RU"/>
          </a:p>
          <a:p>
            <a:pPr eaLnBrk="1" hangingPunct="1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6170924"/>
              </p:ext>
            </p:extLst>
          </p:nvPr>
        </p:nvGraphicFramePr>
        <p:xfrm>
          <a:off x="438411" y="263047"/>
          <a:ext cx="9496260" cy="651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00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36" y="713984"/>
            <a:ext cx="10242821" cy="6272033"/>
          </a:xfrm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>
              <a:defRPr/>
            </a:pP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endParaRPr lang="ru-RU" sz="3000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sz="14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(составитель бюджета для граждан)</a:t>
            </a:r>
            <a:endParaRPr lang="ru-RU" sz="1400" b="1" dirty="0"/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</a:t>
            </a:r>
            <a:r>
              <a:rPr lang="ru-RU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рп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Жигалово, ул. Советская, 25 </a:t>
            </a:r>
          </a:p>
          <a:p>
            <a:pPr algn="ctr">
              <a:defRPr/>
            </a:pPr>
            <a:r>
              <a:rPr lang="ru-RU" sz="20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ЧАСЫ РАБОТЫ 8-00 ДО 17-00</a:t>
            </a:r>
          </a:p>
          <a:p>
            <a:pPr marL="0" indent="0" algn="ctr">
              <a:buNone/>
              <a:defRPr/>
            </a:pPr>
            <a:r>
              <a:rPr lang="ru-RU" sz="1600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ОБЕД 12-00 ДО 13-00</a:t>
            </a: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51560" y="466344"/>
            <a:ext cx="85787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3940"/>
              </p:ext>
            </p:extLst>
          </p:nvPr>
        </p:nvGraphicFramePr>
        <p:xfrm>
          <a:off x="200325" y="1240077"/>
          <a:ext cx="4607182" cy="27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56170"/>
              </p:ext>
            </p:extLst>
          </p:nvPr>
        </p:nvGraphicFramePr>
        <p:xfrm>
          <a:off x="5169180" y="1148293"/>
          <a:ext cx="5214658" cy="31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73116"/>
              </p:ext>
            </p:extLst>
          </p:nvPr>
        </p:nvGraphicFramePr>
        <p:xfrm>
          <a:off x="144196" y="4308953"/>
          <a:ext cx="5182453" cy="28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620785"/>
              </p:ext>
            </p:extLst>
          </p:nvPr>
        </p:nvGraphicFramePr>
        <p:xfrm>
          <a:off x="4960307" y="4158640"/>
          <a:ext cx="5238460" cy="29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27967" y="450938"/>
            <a:ext cx="70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8974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29917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7996" y="688932"/>
            <a:ext cx="984545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политики на 2024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-2026 годы</a:t>
            </a:r>
          </a:p>
          <a:p>
            <a:pPr algn="ctr"/>
            <a:endParaRPr lang="ru-RU" sz="1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Повышение уровня ответственности главных администраторов доходов бюджета по контролю за полным и своевременным поступлением доходов, бюджетными полномочиями, по администрированию которых наделены органы местного самоуправления 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Взаимодействие с налоговыми органами в целях улучшения информационного обмена и повышения уровня собираемости доходов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Подготовка и направление на рассмотрение рабочей группы по повышению собираемости налогов в консолидированный бюджет муниципального образования 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 район»  информации о плательщиках налогов и сборов (юридических и физических лиц), являющихся должниками по уплате платежей в бюджет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Осуществление своевременной работы по внесению изменений в нормативно-правовые акты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Расширение налоговой базы путем выявления новых налогоплательщиков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Повышение уровня собираемости доходов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8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2587241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9557" y="676405"/>
            <a:ext cx="81419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</a:p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на 2024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-2026 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63" y="32391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963" y="33915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093" y="1854190"/>
            <a:ext cx="9469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Оптимизация расходов бюджета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район», повышение эффективности использования бюджетных средств и финансовое обеспечение приоритетных направлений расходов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Обеспечение сбалансированности местных бюджетов поселений района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Вовлечение граждан в бюджетный процесс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69594"/>
              </p:ext>
            </p:extLst>
          </p:nvPr>
        </p:nvGraphicFramePr>
        <p:xfrm>
          <a:off x="137786" y="1002950"/>
          <a:ext cx="10246052" cy="61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10" y="196020"/>
            <a:ext cx="8994875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89" y="479730"/>
            <a:ext cx="7640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" y="-943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 rot="16200000">
            <a:off x="-644905" y="3599468"/>
            <a:ext cx="4270441" cy="1055138"/>
          </a:xfrm>
          <a:prstGeom prst="rect">
            <a:avLst/>
          </a:prstGeom>
          <a:noFill/>
        </p:spPr>
        <p:txBody>
          <a:bodyPr wrap="square" lIns="100054" tIns="50027" rIns="100054" bIns="50027">
            <a:spAutoFit/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МО «Жигаловский район»</a:t>
            </a:r>
          </a:p>
        </p:txBody>
      </p:sp>
      <p:sp>
        <p:nvSpPr>
          <p:cNvPr id="24581" name="Прямоугольник 37"/>
          <p:cNvSpPr>
            <a:spLocks noChangeArrowheads="1"/>
          </p:cNvSpPr>
          <p:nvPr/>
        </p:nvSpPr>
        <p:spPr bwMode="auto">
          <a:xfrm>
            <a:off x="5846318" y="2141186"/>
            <a:ext cx="4088636" cy="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54" tIns="50027" rIns="100054" bIns="50027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1561" y="751563"/>
            <a:ext cx="935984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</a:t>
            </a:r>
          </a:p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основе которых составляется бюджет </a:t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61249CD3-BB75-483E-97E9-A93367DDC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45321"/>
              </p:ext>
            </p:extLst>
          </p:nvPr>
        </p:nvGraphicFramePr>
        <p:xfrm>
          <a:off x="2161309" y="1720045"/>
          <a:ext cx="7950097" cy="492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018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27335</TotalTime>
  <Words>4234</Words>
  <Application>Microsoft Office PowerPoint</Application>
  <PresentationFormat>Произвольный</PresentationFormat>
  <Paragraphs>875</Paragraphs>
  <Slides>42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Tahoma</vt:lpstr>
      <vt:lpstr>Times New Roman</vt:lpstr>
      <vt:lpstr>Verdana</vt:lpstr>
      <vt:lpstr>Office Theme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649</cp:revision>
  <cp:lastPrinted>2022-05-16T06:07:23Z</cp:lastPrinted>
  <dcterms:created xsi:type="dcterms:W3CDTF">2020-02-27T07:23:08Z</dcterms:created>
  <dcterms:modified xsi:type="dcterms:W3CDTF">2023-11-30T08:17:24Z</dcterms:modified>
</cp:coreProperties>
</file>